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9.xml" ContentType="application/vnd.openxmlformats-officedocument.presentationml.notesSlide+xml"/>
  <Override PartName="/ppt/ink/ink3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4.xml" ContentType="application/inkml+xml"/>
  <Override PartName="/ppt/notesSlides/notesSlide12.xml" ContentType="application/vnd.openxmlformats-officedocument.presentationml.notesSlide+xml"/>
  <Override PartName="/ppt/ink/ink5.xml" ContentType="application/inkml+xml"/>
  <Override PartName="/ppt/notesSlides/notesSlide13.xml" ContentType="application/vnd.openxmlformats-officedocument.presentationml.notesSlide+xml"/>
  <Override PartName="/ppt/ink/ink6.xml" ContentType="application/inkml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16" r:id="rId4"/>
  </p:sldMasterIdLst>
  <p:notesMasterIdLst>
    <p:notesMasterId r:id="rId28"/>
  </p:notesMasterIdLst>
  <p:handoutMasterIdLst>
    <p:handoutMasterId r:id="rId29"/>
  </p:handoutMasterIdLst>
  <p:sldIdLst>
    <p:sldId id="2134805918" r:id="rId5"/>
    <p:sldId id="2134805919" r:id="rId6"/>
    <p:sldId id="2134805920" r:id="rId7"/>
    <p:sldId id="2134805930" r:id="rId8"/>
    <p:sldId id="2134805931" r:id="rId9"/>
    <p:sldId id="2134805932" r:id="rId10"/>
    <p:sldId id="2134805939" r:id="rId11"/>
    <p:sldId id="2134805940" r:id="rId12"/>
    <p:sldId id="2134805941" r:id="rId13"/>
    <p:sldId id="2134805942" r:id="rId14"/>
    <p:sldId id="2134805947" r:id="rId15"/>
    <p:sldId id="2134805943" r:id="rId16"/>
    <p:sldId id="2134805948" r:id="rId17"/>
    <p:sldId id="2134805933" r:id="rId18"/>
    <p:sldId id="2134805934" r:id="rId19"/>
    <p:sldId id="2134805944" r:id="rId20"/>
    <p:sldId id="2134805935" r:id="rId21"/>
    <p:sldId id="2134805936" r:id="rId22"/>
    <p:sldId id="2134805946" r:id="rId23"/>
    <p:sldId id="2134805945" r:id="rId24"/>
    <p:sldId id="2134805937" r:id="rId25"/>
    <p:sldId id="2134805938" r:id="rId26"/>
    <p:sldId id="2134805921" r:id="rId2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41">
          <p15:clr>
            <a:srgbClr val="A4A3A4"/>
          </p15:clr>
        </p15:guide>
        <p15:guide id="2" orient="horz" pos="133">
          <p15:clr>
            <a:srgbClr val="A4A3A4"/>
          </p15:clr>
        </p15:guide>
        <p15:guide id="3" orient="horz" pos="756">
          <p15:clr>
            <a:srgbClr val="A4A3A4"/>
          </p15:clr>
        </p15:guide>
        <p15:guide id="4" orient="horz" pos="612">
          <p15:clr>
            <a:srgbClr val="A4A3A4"/>
          </p15:clr>
        </p15:guide>
        <p15:guide id="5" pos="144">
          <p15:clr>
            <a:srgbClr val="A4A3A4"/>
          </p15:clr>
        </p15:guide>
        <p15:guide id="6" pos="5616">
          <p15:clr>
            <a:srgbClr val="A4A3A4"/>
          </p15:clr>
        </p15:guide>
        <p15:guide id="7" pos="2880">
          <p15:clr>
            <a:srgbClr val="A4A3A4"/>
          </p15:clr>
        </p15:guide>
        <p15:guide id="8" pos="646">
          <p15:clr>
            <a:srgbClr val="A4A3A4"/>
          </p15:clr>
        </p15:guide>
        <p15:guide id="9" orient="horz" pos="147">
          <p15:clr>
            <a:srgbClr val="A4A3A4"/>
          </p15:clr>
        </p15:guide>
        <p15:guide id="10" orient="horz" pos="289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EFBD7"/>
    <a:srgbClr val="0741CB"/>
    <a:srgbClr val="5EBCE1"/>
    <a:srgbClr val="00183C"/>
    <a:srgbClr val="33383F"/>
    <a:srgbClr val="FECF00"/>
    <a:srgbClr val="099C45"/>
    <a:srgbClr val="FF7014"/>
    <a:srgbClr val="6DD579"/>
    <a:srgbClr val="C1F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276" y="114"/>
      </p:cViewPr>
      <p:guideLst>
        <p:guide orient="horz" pos="2741"/>
        <p:guide orient="horz" pos="133"/>
        <p:guide orient="horz" pos="756"/>
        <p:guide orient="horz" pos="612"/>
        <p:guide pos="144"/>
        <p:guide pos="5616"/>
        <p:guide pos="2880"/>
        <p:guide pos="646"/>
        <p:guide orient="horz" pos="147"/>
        <p:guide orient="horz" pos="289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D0313-F1C1-4BE6-A903-24D8C0A87064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E69A0D-136B-4D35-8372-B141A6D4B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100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3971.75757" units="1/cm"/>
          <inkml:channelProperty channel="Y" name="resolution" value="5302.10352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5-01-28T12:50:55.21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1102 4388 373 0,'0'0'73'0,"0"0"-38"0,0 0-17 0,0 0 11 0,0 2 23 0,0-2 26 0,0 0 23 0,0 5-12 15,0-5-20 1,0 4-16-16,0-2-15 16,0 3-1-16,16-2-14 15,4 0-5-15,9 1-13 16,-1 0 3-16,1 0-5 15,10 3-1-15,-1-7-2 16,1 3 1-16,-1 1 1 0,1 0-1 16,-10-4 2-16,7 0-4 15,-7 0 4 1,0 0-5-16,0 0 0 16,-10 3-4-16,10-3 6 15,-10 0-5-15,-9 0 1 16,-1 0-1-16,1 0-9 15,0 0-3-15,-1 0 3 0,1 0 0 16,-10 0-3-16,0 0 4 16,10 0-4-16,-10 0 0 15,0 0-15-15,0 0-27 16,0 0-56-16,0 0-59 16,0 0-214-16</inkml:trace>
  <inkml:trace contextRef="#ctx0" brushRef="#br0" timeOffset="2697.21">1176 4459 252 0,'0'-3'82'0,"0"3"-29"0,0-4 4 0,0 4-22 0,0 0 8 16,0 0 15-16,0 0-9 15,0 0-14-15,0 0-23 16,0 7-3-16,0 4-5 15,0 4 5-15,0-1-4 16,0 1 13-16,0 2 2 16,0 5 13-16,0 0-6 15,0 3-3-15,0 3-12 16,0 1-1-16,0 0 2 16,0 0-7-16,0-1 0 15,0 0-7-15,0-6 3 16,0 0-8-16,0 0-6 15,0-4-7-15,0-4 11 16,0 0-16-16,0 1-25 16,0-1-15-16,0-6-38 15,0-2-99-15</inkml:trace>
  <inkml:trace contextRef="#ctx0" brushRef="#br0" timeOffset="17089.86">13230 6673 90 0,'0'-4'80'0,"0"4"-29"0,0-3-8 0,0 3-9 0,0 0 2 15,0 0-1-15,0 0 17 16,0 0 6-16,0-4-7 16,-10 4-6-16,10 0-8 15,-10 0-1-15,10 0 5 16,-9 0-2-16,9 0-53 16,-10 0 47-16,1-4-14 15,9 4 13-15,-10 0-14 16,0-3-28-16,1 3 11 15,-1-4 17-15,0 4-9 16,10 0-2-16,0 0-2 16,-9 0-3-16,9 0 1 15,-10 0-5-15,10 0 0 16,-10 0-3-16,10 0-10 16,-9 0 10-16,-1 0 6 15,1 0-9-15,-1 0-9 16,0 0 9-16,1 0 1 0,9 0-4 15,-20 0 1 1,20 7-5-16,-9-3-2 16,9 0-9-16,-10 3-8 0,1-4 10 15,9 4 8 1,-10 1 9-16,0-1-2 0,1-1-4 16,1 3 8-1,-1-3 3-15,-1-2 1 0,10 3-7 16,-10 0-2-1,10 0-7-15,-9 1-3 0,9-2-2 16,-10 2 13-16,1-1 8 16,9 4 2-16,-10-4-1 15,10 1 0-15,0 2 0 16,0 1-3-16,-10 3-5 16,10-3-19-16,0 0 2 15,-9 0 14-15,9-1 9 16,0 1 1-16,0 0 3 15,0 0-2-15,0 0 2 16,0-1 2-16,0 1-3 16,0 0-1-16,0 0-1 15,0 3 1-15,9-7 0 16,1 4-1-16,0-4 0 16,-1 4 4-16,1-8 0 15,-1 5 1-15,11-5 5 16,-11 5-6-16,-1-6 1 15,11 2-1-15,-9 3-2 16,9 1-1-16,0-5 2 16,0 5-3-16,1-1-8 15,-11-4-4-15,10 1 12 16,1 0-1-16,-11 3 3 0,11-3-2 16,-1-1-2-1,-9-3 3-15,9 3 0 16,0 1-1-16,0-4-4 0,-9 0-7 15,9 0-15 1,1 0-19-16,-1 0-7 0,-12 0-9 16,12 0 19-1,-9 0 28-15,9 0 15 16,-9 0-1-16,-1 0 2 16,11 0-1-16,-11-7 3 15,1 0 1-15,0-4-2 0,-1 0-3 16,1 4 4-16,-10-4-2 15,10 0 2-15,-1 1 9 16,-9-5-5-16,10 5-1 16,-10-5-4-16,9 4-3 15,-9-3 2 1,10 0 1-16,-10-1-2 0,0 1 2 16,0 0 4-16,0-1 0 15,0 5-4-15,0-5-3 16,0 1-10-16,0-1 9 0,0 0 5 15,0 2 2 1,0-6 10-16,0 9-13 16,0-5-4-16,-10 1 2 15,1 0-6-15,-10-1-4 16,9 4 6-16,0-2 3 16,-9 2 2-16,9 3 3 15,-9-2 5-15,9 3 11 0,-9-1 14 16,0-3-37-1,0 4-11-15,2 3-9 16,-12-2 4-16,19 1-12 16,-9-1 17-16,0 6 3 15,-1 0-5-15,1 0-10 16,10 0-108-16</inkml:trace>
  <inkml:trace contextRef="#ctx0" brushRef="#br0" timeOffset="22956.6">15908 8113 24 0,'0'0'12'16,"0"0"47"-16,0 0-14 16,0 0-26-16,0 0 25 15,19 0 12-15,-19 0-30 16,10 0-3-16,-10 0 0 16,0-4 13-16,0-3 1 15,0 0-12-15,0-1-14 16,0 6 3-16,0-7 15 15,0 7 0-15,-20-6-6 16,1 8 3-16,0-3 25 16,-10 3-44-16,10 0-9 15,-1 0-25-15,1 0 29 16,0 0-6-16,-10 7 3 16,19 8 0-16,-9-5-1 15,0 4 2-15,9 1 0 16,1 3 0-16,1-4-2 0,8 4 3 15,0-4-2 1,0 7 3-16,0-2-4 16,0-1 3-16,0 8-4 0,0-5 3 15,17 4-6-15,2-4 1 16,10 1 1 0,-9-4 2-16,9 0 7 15,-1-4 3-15,11 1 0 0,-1-5 0 16,-9-2 3-16,20-5-10 15,-21 1 4 1,9-4-4-16,-9 0 4 0,11 0 8 16,-10 0 2-16,0 0 2 15,-10-15 5-15,10 0-2 16,-10-6-15 0,-9-4-2-16,9 0-20 0,-19 0-18 15,0-7 9 1,0 3-6-16,0-3-22 15,-19 0 0-15,-10-1 3 0,-10 4-25 16,1 8 0-16,-1 2 50 16,1 8-70-16,-8 11-35 15</inkml:trace>
  <inkml:trace contextRef="#ctx0" brushRef="#br0" timeOffset="27194.82">20785 8102 152 0,'-20'0'70'0,"11"0"17"0,-8 0-21 0,-2 0-22 16,9 0 10-16,-9 0-20 15,9 0-7-15,-19 0 4 16,19 4 2-16,-9 3 8 16,0-3 15-16,9 3 0 15,-9 0-10-15,9 0-19 16,-9 4-10-16,9-4-13 15,1 4 1-15,-1-1 0 16,1 5-4-16,9 0-4 16,0 3 3-16,0-1 3 15,0 2-6-15,0-5 2 16,0 4-1-16,0-1 4 16,9 2-6-16,10-5 4 15,1-3-7-15,-1 3-7 0,10-7 3 16,-10 4-11-1,10-3 5-15,0-2 8 16,-10-2 8-16,10 0-4 16,-10-4 4-16,8 0-1 0,2 0 3 15,-10 0-2 1,10 0 0-16,0-11-1 16,-10 0-10-16,0-3-11 0,1-1 6 15,-1 1 1-15,-9 0 3 16,-1-5 11-16,1 2 1 15,-10-1 3-15,0-4-1 16,0 4 2-16,0-3-1 16,0 3 5-16,0-1-2 15,0 2-4 1,-19 2-2-16,-1 1-2 16,1 0 1-16,0 6-8 0,-10 1 1 15,0 0 1-15,0 4 6 16,-9-2-14-16,9 5-2 15,2 0-24-15,-2 0-29 16,10 0-66-16,-10 0-127 16</inkml:trace>
  <inkml:trace contextRef="#ctx0" brushRef="#br0" timeOffset="32796.14">17456 10003 100 0,'0'0'21'0,"0"0"33"16,0 0 1-16,0 0-26 15,0 0-13-15,-94 39 8 0,85-31-6 16,-11-1-2-16,11 4-12 15,-10-1 10 1,9 1 26-16,0 4 10 0,1-1-19 16,-1 4-15-16,-9-3-12 15,19 2-3-15,-10-3 0 16,10 4-1-16,-10-7 0 16,10 0 1-16,0 0 6 15,0-1 4-15,0 1 4 16,0-3-2-16,10 2-4 15,9 1-8-15,1-4 3 16,-11 4-3-16,11-7 0 16,-1 2 0-16,10 2-2 15,-12-5 1-15,2-3-2 16,10 4-4-16,0-4 0 16,-10 0-1-16,10 0-3 15,-10 0 7-15,10 0 3 16,-10 0 2-16,1 0 2 0,-1 0-2 15,0-7-2 1,0-1 0-16,1-2-1 16,8-1-5-16,-8 0 3 15,-3 1-2-15,-8-1 5 0,1 0-3 16,9 4 2 0,-19-4 0-16,10 0 6 15,-10 0 3-15,0 1 5 0,0-5 13 16,0 5-13-16,0-1-10 15,0-4-5-15,0 1-1 16,0 0-2-16,0 3 4 16,-20 0 1-16,1 0 6 15,0 4 4-15,-8-3 15 16,8 2-119 0,-10 0 151-16,10 6-46 0,-10-6-41 15,0 1-28-15,10-4 86 16,-10 4-169-16,0 0 133 15,0 0-18-15,-9 3-78 16,18 1 58-16</inkml:trace>
  <inkml:trace contextRef="#ctx0" brushRef="#br1" timeOffset="52154.3">1244 5703 96 0,'0'-5'64'0,"0"2"-25"0,0 3 4 0,0-3 7 0,0 3 5 0,0 0 10 0,0 0 2 15,0-4-15-15,0 4-20 16,0 0-16-16,0 0-1 16,0 0-2-16,0 0 6 15,0 0 9-15,0 0 9 16,0 0-6-16,0 0-18 16,0 0-8-16,0 0-1 15,0 0-4-15,-10 4 2 16,10 2 3-16,-10 2-4 15,10 0 5-15,0 2-1 16,-9 5 4-16,9-4-6 0,0-1-3 16,0 1 1-16,0 0-2 15,0-5 2-15,0 2-3 16,0 3 3-16,0-4-2 16,0 0 3-16,0 3-3 15,0 6 2-15,0-6-2 16,0 1 2-16,0 3-1 15,0-3-1-15,0 0 1 16,0-1 0-16,0 1-2 16,0 0 0-16,0-4 2 15,0 4-4-15,0 4 6 16,0-8-4-16,0 3 2 16,0 1 0-16,0-4 0 15,0 4-1 1,0 0 0-16,0-5 2 0,0 2-2 15,0 3 2-15,0 0-3 16,0 0 2-16,0-4-2 16,0 3 3-16,0 1-4 0,0-3 3 15,0-1-4 1,0-1 0-16,0 2 2 16,0-1 1-16,0-3 1 15,0 3-3-15,0 1 2 16,0-2-1-16,0 2 2 15,0-2-3-15,0-2 3 0,0 3-3 16,0-3 6-16,0 0-6 16,0-1-4-16,0 5-2 15,0-5-1 1,0 5 1-16,0-2 2 16,0-2 7-16,0 2-2 15,0-1 4-15,0 1-7 16,0-1 0-16,0-5 0 0,0 3 5 15,0 0-3-15,0 1 2 16,0-4-1-16,0 8 2 16,0-5 0-16,0 5-2 15,0-5 0-15,0 4-5 16,0-3 3-16,0-1-1 16,-10 1 5-16,10-4-4 15,0 0 2-15,0 0-1 16,0 0-1-16,0 0 5 15,0 0 1-15,0 0 2 16,0 0-4-16,0 0 1 16,0 0-3-16,0 0 2 15,0 0-2-15,0 0 5 16,0 0-3-16,0 0 5 16,0 0 2-16,10 0-4 15,9-4-3-15,0 4-1 16,-9 0 2-16,9 0-1 0,-9-3 1 15,9 3-2 1,-9 0 4-16,9-4-3 16,0 4 3-16,0-3-4 0,-9-1 2 15,9 4-1 1,1-3 1-16,-11 3 0 0,1 0-1 16,7 0 1-1,-17 0 0-15,19 0 6 0,-9 0-3 16,-1 0 3-16,1 0-6 15,9 0 3-15,-9 0-5 16,9 0 1 0,-9 0 1-16,-1 0 0 15,1 0 0-15,0 0-2 16,9 0 2-16,-9 0-1 16,-1 0 2-16,10 0-4 0,-9 0 4 15,0 0-3-15,-1 0 3 16,1 0-1-16,0 0 3 15,9 0-2-15,-9 0 3 16,-1 0 2-16,1 0 1 16,-1 0-2-16,-9 0-6 15,10 0 2-15,0 0-3 16,-1 0 6-16,-1 0-4 16,1 0 4-16,1 0-6 15,-1 0 2-15,-9 0-1 16,0 0 0-16,10 0 1 0,-10 0-1 15,10 0 5 1,-1 0 2-16,1 0-4 16,0 0-1-16,-1 0 2 15,-9 0-4-15,10 0 3 0,-10 0-3 16,9 0 1 0,-9 0 1-16,10 0-1 0,-10 0 2 15,10 0-2-15,-10 0 2 16,9 0-5-1,-9 0 5-15,0 0-4 0,0 0 2 16,10 0-1-16,-10 0 1 16,0 0-1-16,0 0 0 15,0 0 0-15,0 0 0 16,0 0 1-16,0 0-1 16,0 0 4-1,0 0-6-15,0 0-10 0,0 0-50 16,0 0-63-16,0 0-172 15</inkml:trace>
  <inkml:trace contextRef="#ctx0" brushRef="#br1" timeOffset="67369.61">16088 9436 4 0,'0'0'66'0,"0"0"2"0,0 0 1 0,0 0-23 0,0 0-25 16,0-44 4-16,0 36 14 16,-19 2-15-16,9-1-11 15,-9 3 46 1,0 4-39-16,12 0-7 0,-13 0 6 15,1 0 4-15,0 0-6 16,0 0-12-16,-1 4 3 16,1 6 4-16,-10 1 8 15,20 0-4-15,-11 0-9 16,1 0-2-16,9 3 7 16,1-3-4-16,-1 3-6 15,10 0-4-15,0 1-1 16,0-1-1-16,0 1-2 15,0-1 1-15,0 4 1 0,0-4-4 16,0 1-2-16,19-2 0 16,10-2 3-16,-9 0 5 15,-1-3 1-15,10 2 3 16,9-6-4 0,-9 3 5-16,0-3-2 15,-2 0 2-15,1-4-3 16,1 0 9-16,-9 0 1 0,-1 0-2 15,0 0 0-15,0-8 2 16,-9-3 0 0,9 4-2-16,1-4-3 15,-11 0-6-15,10 4 2 16,-9-4-2-16,9 1 3 0,-9-1-2 16,0-3 1-16,-10-1 2 15,0 1-1-15,0-4 1 16,0 0-1-16,0 1-4 15,-10-5-6-15,-29 4 1 16,1 0-9-16,-10 3 2 16,9 0-11-16,-9 9-8 15,10-1-11-15,1 7-36 16,-11 0-19-16,19 0-111 16</inkml:trace>
  <inkml:trace contextRef="#ctx0" brushRef="#br1" timeOffset="72551.5">20833 9561 173 0,'0'0'42'0,"0"0"-3"0,0 0 9 0,0 0-2 0,-39-14 65 0,20 14-9 16,0 0-47-16,11 0-59 16,-20 0 85-16,18 0-31 15,-9 0-21-15,9 0-11 16,-9 0-6-16,-1 11 0 16,1-5 0-16,0 5-6 15,9 3 0-15,-9-3-6 16,9 4 5-16,1-1 2 15,-1 1 11-15,0 3-3 16,10 0-3-16,0-1-9 16,0 2-4-16,0-1-3 15,0-4-7-15,0 0 4 16,20 1-1-16,-11-5 2 16,11 1-6-16,-1-3 9 15,0-2 3-15,0 1 3 16,10-3-3-16,-9 0 1 15,-1-4-1-15,10 3 0 16,-3-3-2-16,3 0-1 0,0 0-2 16,0 0-11-1,0 0-1-15,-10 0 2 0,10-7 7 16,-10-4 5-16,1-3 3 16,-11-3 2-16,1-2 3 15,-1 1-3-15,1 0 1 16,-10 4-5-16,0-4-1 15,0 4-7-15,0 3-14 16,0 0-2-16,0 0 1 16,0 4 19-16,0-4 1 15,-29 4 12-15,0 0-13 16,-9-1 4-16,9 1-11 16,-19-4 6-16,19 5-3 15,-10-2-30-15,3 5-23 16,7-1-51-16,0 4-48 15</inkml:trace>
  <inkml:trace contextRef="#ctx0" brushRef="#br1" timeOffset="77674.64">17324 12385 4 0</inkml:trace>
  <inkml:trace contextRef="#ctx0" brushRef="#br1" timeOffset="78173.98">17324 12385 4 0,'180'25'61'0,"-160"-25"34"0,-11 0-22 0,11-4 29 0,-11-3 9 0,1-4-39 0,-10 0-33 15,0-3-17-15,0 4-10 16,0-5 3-16,0 5 6 16,0-1 11-16,-10 0 19 0,-19 3-11 15,10 2-7 1,-10 1-3-16,0 5-13 15,0 0-2-15,10 0-7 16,-10 0-4-16,12 11-6 16,-12 0-1-16,1 8-2 15,8-2 5-15,1 1 0 16,9 4 2-16,1-1 1 0,9 1 4 16,0 3 0-1,0-1 2-15,0 3-9 16,0-2 2-16,29-4-3 15,0-4 2-15,9 2-4 16,8-5-2-16,-8-7-2 16,11-3 7-16,-1 0 2 15,0-4 2-15,-10 0 5 0,1 0 0 16,-1-4 13-16,-11-10-7 16,-8-5-2-16,0 2-8 15,-9-4-2-15,0-5-4 16,-10 5-1-16,0-5-2 15,0 1 1 1,0 0 1-16,0 3-6 0,0 1 0 16,0 3 0-16,-20 4 5 15,-8 0-2-15,1 5 1 16,-11 3-4-16,-1 2-8 16,1 4-26-16,-1 0 0 15,0 0 10 1,11 0-24-16,-11 4-1 0,10 2 37 15,10 9-26-15,-8-7-76 16,18 3-261-16</inkml:trace>
  <inkml:trace contextRef="#ctx0" brushRef="#br1" timeOffset="81257.49">13047 12309 54 0,'0'-3'72'0,"0"-5"-16"0,-20 5 16 0,20 0 27 0,-9-2-52 0,-1 2-18 0,1 3 37 0,9-3-37 0,-10-2-2 16,0 5 45-1,10 0-15-15,-17 0-19 16,-2 0-20-16,9 0 22 15,-9 0-74-15,0 0 68 0,9 0-16 16,-9 0 20 0,9 0-17-16,-9 0-14 15,10 0-4-15,-1 5-5 0,0 1 2 16,1 5-4-16,-11-3 4 16,11-1-4-16,-1 4 6 15,0-1-5-15,1-2 3 16,-1 3-1-16,1 2 0 15,-1-2 0-15,0 4-2 16,1-1 1-16,-1 1-3 16,10-5-2-16,0 4-7 15,-10 1 7-15,10 0 4 16,0-5 1-16,0 4 2 16,0-3 1-16,0 0-1 15,0 0-1-15,10 0-4 16,0 0-1-16,9 0 5 15,-9-4-1-15,9 3 4 16,0-3-3-16,-9 4 2 16,9-7 2-16,0 3 0 15,10-3-3-15,-10 2 2 0,1-1 0 16,-1-5-4 0,0 6 2-16,0-1-1 15,1-2 2-15,-11-3-2 16,8 0 4-16,3 0-2 15,-1 0 4-15,0 0-2 16,10 0 0-16,-10 0-3 16,0 0-1-16,1-8 0 0,-1 2-1 15,0-2 0-15,1-3 1 16,-11 4 1-16,10-7-1 16,-9 4 2-1,0-5-2-15,-1 0 3 16,1-2-4-16,-10-2-1 0,0 2-5 15,0-1 4 1,0-1 1-16,0 2 1 16,0-1 3-16,0 3 0 0,0 1 5 15,-19-1 4-15,-1 1-4 16,-8 4-6-16,-1-1 0 16,0-3-2-16,0 3 0 15,-10-3-1-15,1 3-1 16,9 3 5-16,2 5 7 15,-2 3-42-15,1 0 46 16,8 0-32-16,-9 0-23 16,1 6 16-16,8 10-19 15,-9-2 22-15,10 0 7 16,0 4-19-16,0-8-66 16,-1 1-117-16</inkml:trace>
  <inkml:trace contextRef="#ctx0" brushRef="#br2" timeOffset="98520.27">1111 7179 475 0,'0'0'109'0,"0"0"-5"0,0 0-36 0,0 0-15 15,0 0-1-15,113 3-17 16,-74 1-1-16,-1-4-5 16,1 4-1-16,9 0-5 15,0-4-17-15,-2 0-1 16,-7 0-5-16,-1 0 2 16,1 0-4-16,-1 0 2 15,-9 0-5-15,0 0-1 16,-10 0 3-16,10 0-1 15,-10 0 5-15,1 0-4 16,6 3 3-16,-16-3-4 16,9 0 0-16,-9 4-10 15,-10-4 0-15,0 0 2 0,0 0 10 16,0 0 3-16,0 0 0 16,0 0 0-16,0 0-1 15,0 0 0 1,0 0-4-16,0 0-2 0,0 0-3 15,0 0 8-15,0 0-4 16,0 3 1 0,0-3-2-16,0 0 5 0,0 0-2 15,0 4-8-15,0 0-6 16,0-1 2-16,0 4 8 16,0 0 5-16,0-3 3 15,0 0-4-15,0 3 4 16,0-3-2-16,0-2 2 15,0-2-3-15,0 5 0 16,0-2 3-16,0 4-1 16,0-3 1-16,0 3-1 15,0 1 2-15,0 1-3 16,0 3 3-16,0 2-3 16,0 1 3-16,0-1-3 15,0-3 2-15,0 2-3 16,0 2 3-16,0-4 0 15,0 0-1-15,0 3 1 0,0-3-1 16,0 3 3 0,0-3-5-16,0 3 3 15,0-3-3-15,0-1 3 16,0 2-3-16,0-1 3 16,0 0-2-16,0-4 0 15,0 7-1-15,0-3-16 16,0 0 1-16,0-4 4 0,0 4 1 15,0-4-5-15,0 0 7 16,0-3-10-16,0 3 6 16,0 0 3-16,0-3-1 15,0 2-1-15,0 2-3 16,0-1 5-16,0 0 3 16,0 4 5-1,0-4 3-15,0 1 2 0,0-2-4 16,0 2 4-16,0-5-3 15,0 5 2-15,0-1 0 16,0-3-1 0,0-1-1-16,0 0-1 15,0 1-3-15,0 0-8 16,0-1-5-16,0-3 6 0,0 4 13 16,0 0-2-16,0-2 3 15,0-2-2-15,0 5 4 16,0-1-4-16,0-4 0 0,0 0 0 15,0 0-1 1,0 0 1-16,0 2-4 16,0-2-24-16,0 4-34 15,0 0 18-15,0-1 31 16,0-3-12-16,0 4-2 16,0-4-3-16,0 0-4 15,0 0-5-15,0 0-59 0,0 0-31 16</inkml:trace>
  <inkml:trace contextRef="#ctx0" brushRef="#br2" timeOffset="110442.8">23855 6784 285 0,'0'0'104'0,"-10"4"-24"0,1-1-32 0,-1 0-23 0,1 5 2 16,-1-5-7 0,3 5-3-16,-3-1 1 15,0-3 4-15,1 2 4 16,-1-2-2-16,10-1 2 0,-9 1 0 16,9-4-13-16,0 4-11 15,-10-1 0-15,10 5-3 16,-10-5 2-16,1 8-1 15,-11 0 15-15,11 0 0 16,-1 0 3-16,0 2 6 16,1-2-5-16,-10 4-5 15,19-1-6-15,-10-3-2 16,10 0-5-16,-10 0 1 16,10 0-3-16,0 0 2 15,0-1-2-15,0 1 2 16,0-5-1-16,0 5 9 15,0-3-4-15,0 3 7 16,0-1-2 0,0 1-8-16,0-3 4 0,0 2-3 15,0-3-2-15,0 4-1 16,0-3 2-16,10-2-3 0,0 5 3 16,-1-1-2-16,1 1-1 15,-1-3 2 1,11-1-4-16,-11 4-3 15,1-7-3-15,0 3 4 16,9-3 1-16,-9-1 5 16,-1 4-6-16,10-7 3 15,1 4-7-15,-13-4 4 0,12 0-1 16,-9 3-10-16,9-3-2 16,-9 0 15-1,9 0 3-15,-9 0-5 16,9 0 6-16,-9 0-3 15,9 0 3-15,-10-3-1 0,11-1 1 16,-11-3-4 0,1 4 3-16,0-5 0 0,9 1-2 15,-9 4 0-15,-1-5-1 16,1-3 4-16,-1 7-2 16,1-7 1-16,0 5-1 15,-10-5 2-15,9 4-2 16,-9-4 0-16,10-3 1 15,-10 3 2-15,0 0-2 16,0 0 0 0,0 1 0-16,0-1 1 0,0 1 2 15,0 1-4-15,0-1 3 16,0-1-2-16,0 5 6 16,0-5-6-16,0 3 1 15,0-3-2-15,0 5 1 16,0-5 0-16,0 0 0 15,0 4-1-15,0-1-3 16,-10 1 3-16,1-3 0 16,-1 5 2-16,10-1 2 0,-10 2 5 15,1-3-9-15,-1 0 3 16,1 3-10 0,-1-3 0-16,-9 0 3 15,9 3-3-15,0-3 1 16,1 0 7-16,-11 3 6 0,11-3-64 15,-1 3 74 1,-9 0-23-16,9 1 2 0,-9 3-10 16,9 0-42-16,1 0 54 15,-11 0-18-15,1 0-23 16,10 0 41-16,-8 0-29 16,7 0 25-16,-9 0 2 15,9 7-25 1,1-3-12-16,-1 3-23 0,0-3-43 15,1 3-107-15</inkml:trace>
  <inkml:trace contextRef="#ctx0" brushRef="#br2" timeOffset="117289.7">17591 8138 174 0,'0'0'86'16,"0"0"-2"-16,0 0-9 0,0 0-38 16,0 0-35-16,-48-17 23 15,19 17-9-15,0 0-7 16,0 0 25-16,10 0 13 16,0 0 13-1,-10 0-4-15,10 0-19 16,2 0-8-16,-3 3-9 15,-8 4-6-15,8 4 1 0,1 0-2 16,0 3 5-16,9 0-4 16,0 5 0-16,1-2-5 15,-1 1-1-15,10 4-4 16,0-1-2 0,0 4-1-16,0-3-2 0,0-1 1 15,0 1-2-15,0-4 1 16,19 0-4-16,1-3 6 15,18-1-3-15,-9-3 3 16,0 0-2-16,-2-1 0 16,11-7 0-16,-19 2-2 15,10-2 0-15,0-3-5 16,-10 0 1-16,10 0-3 16,-9 0 7-16,9 0-5 15,-1 0 3-15,1-11-6 16,0 4 1-16,-10-4 1 15,8 0 2-15,-8 1 6 0,-9-5-3 16,9 4 1 0,0 1-3-16,-9-5 3 15,-10 4-3-15,10-3 6 16,-10 0 0-16,0 3 3 16,0-6-3-16,0 2 0 15,0-3 2-15,0 4-1 16,-20-5 4-16,-18 5-5 0,9 0-5 15,-7 3 15 1,-3 0-22-16,1 0 29 16,9 4-8-16,0 4-46 0,0-4 60 15,0 7-26 1,0 0-1-16,0 0 0 16,0 0-5-16,1 0-6 0,1 0-5 15,-11 7-18-15,9 3-33 16,0 1-17-1,9 4-98-15,-8-2-176 0</inkml:trace>
  <inkml:trace contextRef="#ctx0" brushRef="#br2" timeOffset="121927.48">22403 8181 49 0,'0'0'83'0,"0"0"4"0,10 0-9 0,-10 0-21 0,0 0-12 0,0-4-25 16,0 1 18-16,0-4-10 15,0 0-9-15,0 3-17 16,0-3 23-16,0 3-15 16,0 1-3-16,0-1 15 0,0 4 2 15,0-3-2 1,0 3 0-16,0 0 8 15,0 0-1-15,0 0-12 0,-10 0-12 16,0 0 1-16,1 0-4 16,-1 0 0-16,0 0-17 15,-9 0 14 1,9 0 4-16,-9 0-3 0,10 3 1 16,-11 4 4-16,1 1 0 15,9 3 1 1,1-4 3-16,-1-1-2 0,1 2 0 15,-1-1-4-15,0 1 0 16,10-1-3-16,-9 0 1 16,-1-1-1-16,0 2 0 15,10 3 1-15,-9-4 0 16,-1 0 1-16,10 4-2 16,-10-3 7-1,10 2-6-15,-9 1 1 0,9-1-2 16,-10 5 0-16,10-4-1 15,0-1 0-15,0 1 1 16,0 0-2-16,0 0 4 16,0 0 0-16,0 0-1 15,0-1-1-15,0 1 1 16,0 0-1-16,10-1 3 16,-1-2-4-16,11 3 2 15,-1-4 1-15,-9-1-1 16,9 2 1-16,0-1-4 15,0 0 4-15,-9-7-5 0,9 4 2 16,1 0 0 0,-11-4 2-16,10 0-3 15,1 0 3-15,-1 0-5 16,0 0 0-16,10 0 1 0,-10 0-2 16,-2 0 2-1,-7 0 0-15,9 0-4 0,-9 0 3 16,-1 0 5-16,1-4-5 15,0 0 2-15,-1 1-6 16,11-5 4 0,-11-3-11-16,1 5-5 15,0-5 4-15,9 0-10 0,-19 0 11 16,9 3 9-16,-9-2 4 16,10 3-4-16,-10-3 1 15,0 2 0-15,0-3 5 16,0 4-5-16,0-4 1 15,0-3-4-15,0 4-3 16,0-5-7-16,0 0-16 16,0-2 11-16,-10 3 7 15,1-1 15-15,-10 0-10 16,9 5 15-16,0-2-4 16,10 6 0-16,-9 1-4 15,9-1-1-15,-10 3-2 16,0-1 5-16,1 4 3 15,-1-4-14-15,0 0-28 16,1 4 26-16,-10-3 25 16,-1 3-10-16,13 0-8 15,-12 0-2-15,0 0-57 0,-1 0 34 16,1 0 20 0,0 0-21-16,-1 0 13 0,1 0 17 15,10 0 5-15,-1 3-49 16,0 1-96-16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3971.75757" units="1/cm"/>
          <inkml:channelProperty channel="Y" name="resolution" value="5302.10352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5-01-28T12:53:25.582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92D050"/>
    </inkml:brush>
    <inkml:brush xml:id="br3">
      <inkml:brushProperty name="width" value="0.05292" units="cm"/>
      <inkml:brushProperty name="height" value="0.05292" units="cm"/>
      <inkml:brushProperty name="color" value="#FFFFFF"/>
    </inkml:brush>
    <inkml:brush xml:id="br4">
      <inkml:brushProperty name="width" value="0.05292" units="cm"/>
      <inkml:brushProperty name="height" value="0.05292" units="cm"/>
      <inkml:brushProperty name="color" value="#FFFF00"/>
    </inkml:brush>
    <inkml:brush xml:id="br5">
      <inkml:brushProperty name="width" value="0.05292" units="cm"/>
      <inkml:brushProperty name="height" value="0.05292" units="cm"/>
      <inkml:brushProperty name="color" value="#7030A0"/>
    </inkml:brush>
    <inkml:brush xml:id="br6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19313 10052 326 0,'0'0'55'0,"0"0"-7"0,0 0-6 0,0 0-18 0,-58-10 1 0,49 10 11 16,-1 0-2-16,0-3-9 0,-9 3 17 15,9 0 0-15,1 0-8 16,-10 0 7-1,-1 0-1-15,11 0-12 16,-11 0-14-16,11 3-5 16,-10 5-4-16,-1 2-1 15,11 1-5-15,-8 0 3 16,-3 0-4-16,11 0 3 0,-10-5-1 16,9 2 0-16,-9 3 0 15,9-4 1-15,10 3-1 16,-10 1-2-16,1 4 2 15,9-1-1 1,-10 0 3-16,10 4-4 0,0 1 3 16,0-2-4-1,0 1 3-15,0 0 0 0,0 0-2 16,0-4 3-16,10 1-2 16,9 0 0-16,-9-5-1 15,9 1 3-15,10-4-2 16,-10 1 3-16,8-5-3 15,2 0 2-15,-1-3 0 16,11 0 0-16,-10 0 3 16,9 0-4-16,-9 0-1 15,10-3-2-15,-1-4-3 16,-9 0-9-16,10-4-3 16,-13-3 1-16,3-1 3 15,0-3 2-15,-10-3 6 16,-9-5-3-16,0 5-9 15,-10-8 15-15,0 4 3 16,0-4 1-16,0 1-1 16,-49 3-10-16,11 3-61 15,-18 4-9-15,-1 3-13 0,-1 12-20 16,0 3-31-16,10 0-97 16</inkml:trace>
  <inkml:trace contextRef="#ctx0" brushRef="#br1" timeOffset="19440.06">1549 8717 257 0,'0'0'103'0,"0"0"-38"0,0 0-25 0,0 0-22 0,0-11-2 16,0-4-8-1,0 4-7-15,0-2 0 16,0-2 2-16,0 5 4 16,0-1 24-16,0 3 23 15,0-3 1-15,0 8-7 0,0-5-6 16,0 5-1-1,0 0-19-15,0-5-17 16,0 1-1-16,0 4 9 16,0-1 13-16,0 0 19 0,0 4 0 15,0-3-8 1,0 3-2-16,0 0 1 16,0 0-9-16,0 0-11 0,0 0-4 15,0 0-4-15,0 0 2 16,0 0 0-16,0 0 5 15,0 0-1-15,0 7-4 16,0 4-9-16,0 3 7 16,0 4 1-16,0 0 3 15,0 4 4-15,0-1-7 16,0-3-2-16,0 4-6 16,0-4 2-16,0 0-5 15,0-4 3-15,0 4-2 16,0-4 3-16,0-3-2 15,0 3 2-15,0 5 1 16,0-5 4-16,0 0 2 16,0 5-5-16,0-2 0 15,0 1-6-15,0-7 4 16,0 4-4-16,0-5 3 16,0 1-1-16,0-4 0 0,0 4 1 15,0 2-1 1,0 2 0-16,0 0 0 15,0-1 1-15,0 1-2 16,0 3 2-16,0-4-3 16,0 0 4-16,0 1-4 15,0-5 4-15,0 1-3 16,0 0 1-16,0 0 0 0,0 0 0 16,0 0 0-16,0-5-2 15,0 5 2-15,0-1-2 16,0-1 3-1,0 1-3-15,0 1 3 16,0-4-2-16,0 4 0 16,0-1-1-16,0 1 1 15,0 0-4-15,0 0 0 0,0-1 2 16,-9 1-1-16,9 4 4 16,0-1-3-16,-10 1 3 15,10-2-2-15,0-2 3 16,-9 0-4-16,9 0 4 15,0-3-3-15,0-1 2 16,0 0 0-16,0 0-1 16,0 0 2-16,0 4-2 15,-10-3 2-15,10 2-3 16,0 1 3-16,0-1-4 16,0 1 4-16,0-3-3 15,0-2 3-15,0 5-1 16,0-3 0-16,0-1 1 15,0 0-2-15,0-4 3 16,0 5-4-16,0-5 3 16,0-3-2-16,0 4 3 15,0-4-5-15,0 0 5 16,0 0-5-16,0 0-2 16,0 0-5-16,0 0 3 15,0 0-5-15,0 0-9 0,0 0-19 16,0 0-30-1,0-4-42-15,0-10-80 16,0-8-169-16</inkml:trace>
  <inkml:trace contextRef="#ctx0" brushRef="#br1" timeOffset="20795.84">1482 8519 133 0,'0'0'125'0,"0"0"-34"0,0 0-19 0,0 0-18 0,0 0 0 0,0 0 2 15,0 0 9 1,0 0 8-16,0 0-8 0,0 0-28 16,0 4-13-16,0 7 16 15,0 2-3-15,0 2-12 16,0 0-13-16,0 3 0 16,10 3-10-16,-10-3 7 15,9 4 3-15,1-1 6 16,-10-3 2-16,10 4-1 15,-10-8-7-15,9 4-3 16,-9 0-1-16,0 0-3 16,0 4 0-16,0-5-5 15,10 5 2-15,-10 0-3 16,0-5 2-16,0 1-1 16,0 0 0-16,0-3 0 15,0 0 0-15,0-1 0 16,0 0-1-16,0 4 3 15,0-1-4-15,0 2 5 16,0-1-5-16,0 0 3 16,0 4-3-16,9-9 2 15,-9 2-5-15,0-1 3 16,0-3 1-16,0 0 0 16,10 0 2-16,-10 0-2 15,0 0 1-15,0 0-1 0,0 3 1 16,0-3-3-1,0 3 2-15,10-3-1 0,-10 0 3 16,0 2-3-16,0-2 1 16,0 4-2-16,0-4-4 15,0-1 4-15,0 1 0 16,0 4 2-16,0-5-1 16,0-3 3-16,0 4-4 15,0-4 1-15,0 1-5 16,0-2 0-16,0 2 1 15,0-1 5-15,0 0 1 16,0 8 0-16,0-5 0 16,0 5-1-16,0-4 2 15,0-1-3-15,0 1 3 16,0 0-3-16,0 0 2 16,0-5-3-16,0 5 2 15,0-3 0-15,0 3 1 16,0 0 0-16,0-1-1 15,0 1 1-15,0 4-1 0,0-5 1 16,0 4-4-16,0-3-5 16,0 0 0-1,0 0 7-15,0-4-1 16,0-3 0-16,0-4-3 16,0 0-16-16,0 0-18 15,0 0-46-15,0 0-34 0,9 0-14 16,-9-11-103-16</inkml:trace>
  <inkml:trace contextRef="#ctx0" brushRef="#br1" timeOffset="40707.24">12760 7740 183 0,'0'17'70'0,"0"1"11"0,0 0-20 0,0-3-23 0,0 3-9 0,10-1-10 0,9-2 9 16,0 2 11-16,1-1 1 15,8-2-7-15,-8-3 3 16,9 3 2-16,-10-6 9 15,10 2 1-15,-3-6-18 16,3-1 6-16,10-3-17 16,-10 0-13-16,9 0-5 15,-9 0 0 1,10 0-1-16,-11-3 1 0,1-5 1 16,0-3 5-16,0 1 0 15,7-5-3-15,-7 1 0 16,0 0-2-16,0-8-2 15,-10 4-12-15,1-3-3 16,8 3-4-16,-18 0-3 16,9-1 8-16,-9-3 6 15,0 5 5-15,-1-4-2 16,-9-1-13-16,0 0-4 16,0 1 4-16,0-4 13 0,0 0 5 15,0-1-6-15,0 1-14 16,-29 0-8-1,0 4 4-15,-9-1 2 16,-1 4 8-16,1 4 8 16,-1 3 2-16,3 4-10 15,-2 4-12-15,-11-2 11 16,11 5-8-16,-10 0 17 0,0 0 1 16,-1 0 0-16,-8 8 9 15,11 6-5-15,-12 0-37 16,0 5-67-16,0-2-52 15,1 5-19-15</inkml:trace>
  <inkml:trace contextRef="#ctx0" brushRef="#br1" timeOffset="43032.52">13774 8551 224 0,'0'0'102'0,"0"0"-48"0,0 0-27 0,0 0-16 0,0 0-3 16,0 0 4-16,0 0 23 15,0 0 16 1,0 0 2-16,0 0-17 15,0 0-7-15,-10 0-7 0,10 0 3 16,0 0 6-16,-9 0-7 16,9 0-1-1,0 0 3-15,0 0-1 16,-10 0-16-16,10 0-4 16,0 0-7-16,-10 0 3 0,1 0-3 15,-1 4-2 1,1 3 6-16,-1-3 4 0,0 7 7 15,1-4 2-15,-1 0 1 16,0 0-8-16,1 1 0 16,9-2-8-16,-7-2 3 15,-3 3-4-15,10 1 2 16,-10 3-2-16,1-1 2 16,-1 5-1-16,-9-2-1 15,9 2 2-15,0 3-2 16,1-3 2-16,9 3-3 15,-10 0 4-15,10-4-4 16,0 4 4-16,-9-1-4 16,9 2 3-16,0-1-3 15,0-4 2-15,0 3 0 16,0-6 0-16,0 4 5 16,0-1 4-16,0-3 0 15,0 3-6-15,0 1 3 16,9-4-5-16,10-1 4 15,1 1-4-15,-1-1 1 0,-9-1-3 16,9 1 2 0,7-3-1-16,-6 1 0 0,-1-5 0 15,10-3-5 1,0 4 3-16,-10-4-2 0,10 0 5 16,0 0-2-1,9 0 4-15,-9 0-2 16,0-7 1-16,0-1-1 0,-2-3 0 15,1-4 2-15,-8 2-3 16,-1-5 2-16,10 0-2 16,-10-4 3-1,-9-3-5-15,-1-1 4 0,1-1-5 16,-10-3 1-16,0 2-2 16,0-1-2-1,0-3 2-15,0 3-2 0,-29 0 3 16,-9 0-1-16,9 4 3 15,-10 3-3-15,3 5 4 16,-3 2-2-16,1 8 3 16,-10 3-6-16,0 4-2 15,-1 0-13-15,-8 0-15 16,1 0-3-16,-2 0 7 16,1 0-6-16,9 4-29 15,-10 0-27-15,19 3-74 16,-9 4-171-16</inkml:trace>
  <inkml:trace contextRef="#ctx0" brushRef="#br1" timeOffset="46380.26">12943 9536 129 0,'0'0'98'0,"0"0"-4"0,0 0-7 0,0 0-16 0,0 0-5 15,0 0-19-15,0-3-7 16,0-5 5-16,0 5-10 16,0-2-17-16,0 5-5 15,0 0 9-15,0 0-12 16,-10-3-12-16,10 3 3 15,-9 0-2-15,9 0-6 16,0 0 5-16,-10 0-14 16,10 0-6-16,0 0 18 15,0 0 10-15,0 0 1 16,0 0-5-16,0 0-5 16,0 0-1-16,0 0 0 15,0 0-27-15,0 0-7 16,0 0 8-16,0 0 13 15,0 0 3-15,0 0 8 16,0 0 5-16,0 0 2 16,0 0 2-16,10 0 1 15,-1 0-2-15,1 0-2 0,-10-3 1 16,0-1 1 0,0 0 6-16,0-3 5 15,0-4 10-15,0 4-6 0,0-3 2 16,0 3-18-1,0-4 0-15,0 7 1 0,0-3 0 16,-10 4 2-16,10 3 18 16,-9 0-4-16,-10 0-13 15,9 0-6-15,-9 0-7 16,9 0-155-16,-9 0 289 16,0 0-109-16,-1 0-3 15,1 0 7-15,0 0 0 16,-1 0-6-16,11 6-14 15,-10 2-5-15,-1 3 2 16,1 0-4-16,0 2 5 16,9 5-1-16,-9-4 4 15,12 5-3-15,-3 3 2 16,10-5-3-16,0 8-2 16,0 1-5-16,0-5 1 15,0 4 7-15,0 0 0 16,0-4 3-16,0 1-1 15,0 0 12-15,10 0 4 0,6-4-9 16,4 3-10-16,9-7 2 16,-10 5 0-1,10-8 0-15,-10-1 0 16,20-6 3-16,-10 3 10 16,-1-3 4-16,11-4-7 15,-1 0-5-15,-9 0 4 16,17 0-6-16,-7 0 5 15,-1 0-5-15,1 0 4 16,-10-4 0-16,9-7 3 16,-9-7-4-16,-10-4-4 0,10-3 5 15,-9-3-5 1,-1-5 2-16,-12 0-3 0,3-5 2 16,-10 2-4-16,0-1 3 15,0-2-2-15,0 7-3 16,-17-1-5-16,-22 2 5 15,1 1 0-15,-10 9-4 16,-1 3-6-16,1 4-10 16,-10 6-7-16,10 8-37 15,2 0 20-15,-11 0-36 16,9 8-53-16,-1 6-161 16</inkml:trace>
  <inkml:trace contextRef="#ctx0" brushRef="#br1" timeOffset="48440.27">13249 10294 92 0,'0'0'89'0,"0"0"-10"0,0 0 41 0,0 0-59 15,0 0-17-15,0 0 15 16,0 0-30-16,10 0-11 0,-10 0 4 16,9 0-10-1,-9 0 2-15,10 0 8 16,-10-4 1-16,10 1 5 0,-10-5-5 16,0 1-1-16,0-1-2 15,0 2 11 1,0-5-9-16,0 4-11 15,0 0-7-15,-10 3 0 0,0 1 0 16,-9-1 16 0,0 4-5-16,-1 0-15 15,1 0 10-15,0 0-4 0,-10 0-4 16,0 0-3-16,10 4 4 16,-10 7-1-16,10 3 1 15,-1-3-5-15,11 2 1 16,-1 6 1-16,-9-5 1 15,9 4-1 1,1 0-3-16,-8 0 5 0,17 4-4 16,-10-5 4-16,0 5-7 15,10-1 6-15,0 1-3 16,0-3 1-16,0-2-3 16,0-3 2-16,0 4-3 15,0-3-1-15,10-4 5 16,17 0-10-16,-8-4 2 15,10 0 5-15,9-4 6 16,-9 1-3-16,0-4 0 16,0 0-4-16,0 0 1 15,-10 0 0-15,0 0 0 16,10 0-1-16,-9-11 6 16,-1-3 1-16,10-1-3 15,-3-3 2-15,-6 0-4 16,-1 1 1-16,-10-1-2 15,11-3 5-15,-20 2-2 16,0-2 2-16,0-1-2 0,0 1-1 16,0-2-1-16,-10-1-4 15,-19 5 3-15,0 2 2 16,-7 2 0-16,-2 8-6 16,-11-1-38-16,11 8-26 15,-1 0-23 1,1 0-76-16,-10 0-119 15</inkml:trace>
  <inkml:trace contextRef="#ctx0" brushRef="#br1" timeOffset="50083.39">13085 10970 108 0,'0'0'44'0,"-29"0"6"0,10 0-7 0,9 0 2 0,-9 0 11 0,0 0 17 15,0 0-17-15,2 0 1 0,-3 0-30 16,1 3-10-1,0 3 1-15,0-1-6 0,-1 1-9 16,-8-1-2 0,8 5 2-16,1-3 2 15,0 4 3-15,-1 0 1 16,1 3 6-16,0 5-2 16,0-6 8-16,-1 10-7 0,11-2-6 15,-1 0-4-15,0 4 1 16,10 1 2-16,0-1 1 15,0 3-3-15,0-6-2 16,0 3 1-16,0-6-5 16,29-2-4-16,-9-3-1 15,9-3 6-15,-1-3 3 16,11-5 4-16,-10-3-3 16,9 0 4-16,-9 0 3 15,10 0-2-15,-1 0-2 16,8-14-3-16,-7-4 0 15,-1 0-7-15,-9 0-2 16,0-4-5-16,0 4 8 16,-10-7 0-16,-9 4 3 15,-1-4-2-15,-9-5-1 16,0 2-1-16,0 0-4 16,0-2-14-16,-9 2-9 0,-20 10-1 15,-10 0-6-15,-9 11 17 16,10 3-11-1,-10 4 5-15,2 0 2 16,7 0-8-16,1 0-29 16,9 14-103-16</inkml:trace>
  <inkml:trace contextRef="#ctx0" brushRef="#br1" timeOffset="51523.66">13333 11540 114 0,'0'0'27'0,"0"0"40"0,0 0-2 0,0-46-18 0,0 39 2 0,0-4 26 16,0 3-22-16,0-2-22 15,-9 2-25-15,-8 1 4 16,-12-3 14-16,10 3-2 16,-10-1 6-16,0 5-3 15,0-1 15-15,10 4 10 16,-10 0-9-16,9 0-20 16,-8 0-11-16,18 0-9 15,-9 4-1-15,-1 3 1 16,11 4-3-16,-10-5 3 15,9 5-2-15,-17 0 3 16,18 7-2-16,-11-3 5 16,11 5 5-16,-10 3 2 15,9 1-9-15,10 2-2 0,0 0-2 16,-10-1-1 0,10-1 0-16,0 2-1 15,0-1 3-15,0-11-2 16,0 5 2-16,20-5-5 15,8-3 3-15,1-5-2 16,8 1 4-16,-9 1-3 16,1-1 4-16,10-7 0 0,-1 0 0 15,1 0 2-15,-10 0-2 16,9 0 0-16,-9-4-5 16,0-10 2-16,-2 0-2 15,2-4-1-15,-10-4-6 16,-10 0 9-16,-9-6 1 15,0 0 3-15,0-5-1 16,0 0-2 0,0-2 1-16,-28 1-7 0,-11 10-20 15,-7-1-8-15,17 7-1 16,-9 8 2-16,-1 10-4 16,10 0-31-16,0 0-63 15</inkml:trace>
  <inkml:trace contextRef="#ctx0" brushRef="#br1" timeOffset="52945.45">13114 11911 236 0,'0'0'46'0,"0"0"7"0,0 0-8 0,-10-40-20 0,-9 29-6 0,10 4 14 0,-11 0 7 16,11 3 28-16,-11 1-5 16,1 3 2-16,10 0-21 15,-1 0-15-15,-9 0-3 16,11 0-8-16,-11 0-80 15,0 0 110-15,9 3-49 16,-9 8-2-16,0-1 4 16,-1 1-1-16,1 0 2 15,0 4-1-15,9-1 2 16,1 4-4-16,-11-3 1 16,11 2-1-16,-1 2 0 15,10-6 1-15,-10 2-1 16,10-1 2-16,0 1-2 0,0-5 2 15,0 5-2 1,0 0 3-16,0-1-3 0,0 4 4 16,0 0-2-1,0 3 0-15,0-7-1 16,0 8 0-16,20-7 1 16,-11 3-4-16,11-1 2 15,-1-2-4-15,-9-4 5 16,18-1-3-16,-8 1 5 0,9-3-3 15,-1-2 1 1,1-1-6-16,-2-5 5 0,11 0 1 16,-9 0 0-1,0 0 1-15,0 0-1 16,0-5 2-16,0-1-5 0,-19-2 4 16,9-3-2-16,0-3 2 15,-9 3-1-15,-1-3 3 16,1-4-1-16,-10-1-2 15,10 2 0-15,-10-1 0 16,0-3 3-16,0-2-1 16,0 2 16-16,0 0-16 15,0-1 3-15,-20 4-7 16,-18-3-3-16,9 6-9 16,-19 0-6-16,9-2 1 15,-9 7 8-15,10-5 4 16,-8 8-55-16,7-1 15 15,1 5-15-15,9 3-56 16,0 0-240-16</inkml:trace>
  <inkml:trace contextRef="#ctx0" brushRef="#br1" timeOffset="58303.97">15956 8609 99 0,'0'0'-1'0,"0"0"3"0,0 0 20 0,0 0 28 0,-116-25-36 0,78 25 58 0,9 0 24 0,0 0-65 0,10 7-10 16,-10 8-11-16,10-1-5 16,2 8 13-16,-3-5-1 15,11 8-6-15,9-3-11 16,0 0 1-16,0 3-2 16,0-4 1-16,19-4 0 15,17 2-3-15,3-8 4 16,-1-4 4-16,1-3 4 15,9-4 4-15,-10 0 8 0,1-8 10 16,-10-9-4 0,-10-9-15-16,10 1 1 15,-29-3-6-15,10-1 3 0,-10-1-5 16,0 6 0-16,-20-1-7 16,-18 6-22-1,-10 2-21-15,0 10-37 16,-1 3-74-16,11 4-55 0</inkml:trace>
  <inkml:trace contextRef="#ctx0" brushRef="#br1" timeOffset="59178.11">16137 9047 246 0,'0'0'76'0,"0"0"-14"0,0 0-34 0,0 0-12 0,0-96 22 15,-20 77 0-15,-9 8-6 16,0 1-6-16,-9 6 22 16,11 4-5-16,-11 0 10 15,9 0-45-15,0 0-7 16,0 18-2-16,10 0 2 16,-10 4-2-16,19 3-1 15,1-1 0-15,9 6-1 16,0-5 1-16,0 0-2 15,19-7-9-15,29 0 6 16,0-12 3-16,-9-6-5 16,9 0-6-16,-12 0 0 15,3-13 13-15,-10-12 4 16,-10-1 0-16,0-2-1 16,-19-2-1-16,0 2-9 0,0 3-39 15,-9 4-33-15,-30 2-42 16,-19 5-60-16,12 10 43 15</inkml:trace>
  <inkml:trace contextRef="#ctx0" brushRef="#br1" timeOffset="60183.14">15956 9162 232 0,'0'0'-11'0,"0"0"70"0,0 0-5 0,-87-3-57 0,68 17-14 0,0 4 11 15,-1 4 10-15,11 6 7 16,-1 1-5-16,10 3-1 0,0 1 9 16,0-1 6-16,19-4 3 15,20-6-13-15,-1-7-10 16,1-8-8-1,0-7-6-15,-1 0-12 0,-2-3 12 16,3-16 17 0,-20-3 16-16,0 1 17 15,-9-5-15-15,-10 2-12 0,0-1-7 16,0 3-7-16,-19 0-53 16,-30 5-32-16,11 5 3 15,-8 6 10-15</inkml:trace>
  <inkml:trace contextRef="#ctx0" brushRef="#br1" timeOffset="61994.55">17762 8648 187 0,'0'0'62'16,"0"0"-18"-16,0-32-17 0,0 22-13 0,0-1 3 15,0 3 34-15,-10 5 25 16,-9-1-33-16,0 4-25 15,-8 0-4-15,8 0 5 0,-10 0-9 16,0 0-1-16,10 0 3 16,0 0 9-1,-10 0-1-15,10 4 4 16,-10 3-6-16,10 3 4 16,9 5 14-16,-9 0-7 0,9-1-18 15,10 0-10 1,0 0-1-16,0 1-2 0,0 3 3 15,0-4-4-15,0 1 2 16,19-1 2-16,10 1-3 16,0-9-3-16,10-2 0 15,-1-4 0 1,1 0 3-16,-1 0 2 0,8-10-9 16,-17-8-7-16,9-4-9 15,-9-3-19-15,-9 3 2 16,-11-3 20-16,-9 4 14 15,0 2 8-15,0 2 2 16,-9-1-2-16,-20 7 2 16,-10 3-12-16,-9 5-51 15,2 3-27-15,-2 0-41 16,0 0-152-16</inkml:trace>
  <inkml:trace contextRef="#ctx0" brushRef="#br1" timeOffset="62847.61">17697 8824 139 0,'0'0'56'0,"0"0"3"0,0 0-2 0,-19-43-21 0,0 36-4 0,-10 0-9 16,9 7-23 0,-8 0 54-16,-1 0-148 15,9 0 205-15,-9 0-93 0,1 11-20 16,-1 7 4 0,9-1 17-16,1 9 12 15,0 3-12-15,9-1-2 0,10 5-6 16,0-5-3-16,0 1-7 15,39-7 3-15,9-5-4 16,0-9 0-16,10-8-13 16,0 0-2-16,-10 0-3 15,-2-21 6-15,-8-1 7 16,-9-3 8 0,0 0 13-16,-19-4 2 0,-1-1 1 15,-9 6-3-15,0-5-8 16,-9 8-15-16,-30-1-16 15,-9 4-43-15,-8 7-22 16,8 8-69-16,-9 3 140 16</inkml:trace>
  <inkml:trace contextRef="#ctx0" brushRef="#br1" timeOffset="63694.52">17620 9159 66 0,'0'0'59'0,"0"0"11"0,0 0-2 0,0 0 4 0,0 0-17 0,77-15-21 15,-77 1 4-15,0 3-4 16,0-4 6-16,0 2-3 15,0 2-4-15,-29 0 5 16,0 4-20-16,0-1-11 0,1 5-8 16,-11 3 14-16,10 0 3 15,0 0 2-15,0 3-21 16,0 15 3-16,0 4-5 16,1 3 4-16,11 3 3 15,7 5 0-15,10 2 1 16,0-1-4-1,0-6 4-15,10 1-11 0,26-8 1 16,12-2-6-16,0-12-6 16,10-7-14-16,0 0 9 15,-10-5 7-15,0-16 14 16,-21-4 6-16,-8-4 1 16,-10 1 2-16,-9-2-8 15,0 3-6-15,0 1-16 16,-38 5-36-16,-8 3-23 15,-12 7-64-15,1 11-114 16</inkml:trace>
  <inkml:trace contextRef="#ctx0" brushRef="#br1" timeOffset="66121.02">17601 10571 144 0,'0'0'21'0,"9"0"26"0,1 0-11 0,-10 0-25 0,10 0-10 0,-10-4 1 0,9 0 29 16,-9 4 50-16,0-3 2 16,0 3-22-16,0 0-14 15,0-4-10 1,0 4-8-16,0-4-17 16,0 4-6-16,0-7 12 0,0 4 5 15,0-1-14-15,0 0-4 16,-19 1 11-16,0-1 18 15,9 4-9-15,-9 0-15 16,0 0-3-16,-1 0 8 16,1 0-3-16,0 0-8 15,0 7-3-15,-1 8-1 16,11 3 2-16,-11 0-4 16,11 4 2-16,9 3-3 15,0 4 4-15,0-4 0 16,0 3 1-16,0-3-3 15,9 0-9-15,20-6-10 16,19-5 11 0,1-7-2-16,-1-7 0 15,10 0 10-15,-10-4 11 16,-12-18-5-16,2-2 2 0,-18-6-4 16,-1 3-1-16,-9-9-1 15,-10-1-2 1,0 5 2-16,0 3-1 0,-20 4-2 15,-18 7-12-15,-20 4-7 16,3 7-25-16,-3 7 23 16,0 0-11-1,0 0-9-15,10 17-25 0,9 9-74 16,11 3-176-16</inkml:trace>
  <inkml:trace contextRef="#ctx0" brushRef="#br1" timeOffset="67047.61">17659 10958 223 0,'0'0'60'0,"-58"-28"47"0,39 17-21 0,-20 0-39 0,10 4-20 0,0 0-7 0,0 7 6 15,0 0 6 1,10 0 7-16,0 0-38 15,0 14-3-15,2 4 5 16,7 3 0-16,10 2-3 16,0 2 0-16,0 3-8 0,0-3-15 15,27 4-17 1,11-11 13-16,1 0 13 0,-1-11 16 16,10 0 4-16,1-7-5 15,-11 0-2 1,10 0 1-16,-19-18 3 15,-2-3 1-15,-8-4 5 16,-19-7 6 0,0-1 9-16,0 1-11 15,0-1-10-15,-46 8-11 0,-12 11-13 16,1 10-32-16,-11 4-18 16,10 7 17-16,10 26-41 15,2 3-86-15</inkml:trace>
  <inkml:trace contextRef="#ctx0" brushRef="#br1" timeOffset="67865.53">17466 11360 303 0,'0'0'76'0,"0"0"5"0,0 0-49 0,0 0-25 0,-152-17 5 0,123 17 7 0,10 0-4 15,0 17-14-15,-1 9-2 16,11 3 1-16,9 3-3 16,0 8-2-16,0-1-12 15,0 1 1-15,29-4 3 16,9-8 3-16,10-7 4 15,8-6 3-15,2-11 7 16,-10-4 4-16,10-4 5 16,-10-21 11-16,0-7 4 15,-10-8 7-15,-11 0 8 0,-8-6-1 16,-9 0 0-16,-10 2-22 16,0 1-15-16,0 4-4 15,-36 6-5 1,-22 8-21-16,0 10-36 15,0 9 19-15,-9 6-6 0,9 0 27 16,12 21-22 0,-11 11-72-16,18 8-122 0</inkml:trace>
  <inkml:trace contextRef="#ctx0" brushRef="#br1" timeOffset="68572.2">17601 11771 111 0,'0'0'0'0,"0"0"6"0,0 0 33 0,0 0 33 16,9-94 20-16,-9 76-4 0,-19 8-3 15,0-1-7-15,0 7-10 16,-10 4-2-16,9 0-31 16,1 0-24-16,-10 7-10 15,0 14-5-15,0 5-7 16,10 6 3-16,2 4 0 16,8 3 5-16,9 1-1 15,0-4-2-15,9-4-14 16,27-10 3-16,13-8-6 15,-1-10-2-15,10-4-18 16,-1-4 0-16,-8-24 7 16,-11-5 25-16,-11 1 14 15,-18-7 3-15,1 3 8 16,-10 0-7-16,0 3-6 16,-29 1-5-16,-17 11 3 15,-12 2-10-15,1 12-18 0,8 7-13 16,1 0 3-1,10 4 11-15,9 18-60 16,10 2-121-16</inkml:trace>
  <inkml:trace contextRef="#ctx0" brushRef="#br1" timeOffset="69263.27">17687 12080 241 0,'0'0'97'0,"0"0"-25"0,0 0-29 0,0 0-10 16,0 0 7-16,27-80 7 0,-27 63-13 16,-27-2-1-1,-1 5 9-15,-21 3-9 0,11 8-3 16,-1-1 0-1,1 4-5-15,-1 0 16 0,10 11-37 16,10 10-3-16,0 9 3 16,0 1-5-16,11 2 2 15,8 3-3-15,0-4 2 16,0 4-3 0,8-11-16-16,20-7 5 0,1-7-7 15,10-7-6-15,-1-4-1 16,1 0 25-16,9-12 3 15,-9-9 4-15,-1-4-3 16,-19-7 2-16,1-1-4 16,-20 1-8-16,0 0-38 15,0 3-5 1,-39 0 8-16,-19 4 0 0,-9 7-38 16,9 8-108-16</inkml:trace>
  <inkml:trace contextRef="#ctx0" brushRef="#br1" timeOffset="71110.27">19417 10571 220 0,'0'0'46'0,"0"0"-29"0,0-26-8 0,0 15-5 0,0 4 5 16,0-4 28-16,0 5 24 15,0-5-14-15,-10 3-21 16,-7 5 18-16,-2-4 6 15,0 7-14-15,-1 0-2 16,1 0 2-16,-10 0-4 0,10 0-28 16,-10 7-9-16,0 11 6 15,-9 3-3-15,18 8 3 16,-9 0-3-16,10 3 3 16,10-4-1-16,9 5-1 15,0-8-1-15,0 1-5 16,0-5-1-1,38-7 5-15,1-3 1 0,9-3 0 16,0-5 4-16,0-3 0 16,10 0-2-16,-12 0 0 15,2-14-2-15,-10-4 3 16,-9-1 4-16,0-5 2 16,-19-5-3-16,-1 0 2 15,-9 0-5-15,0 1 0 16,0 3-8-16,-29 3-10 15,-9 7-21-15,-10 4-10 16,-10 11-11-16,12 0 23 16,-12 4-20-16,10 14-41 15,0 11-66-15</inkml:trace>
  <inkml:trace contextRef="#ctx0" brushRef="#br1" timeOffset="71946.6">19446 10962 316 0,'0'0'104'0,"0"0"-29"0,0 0-39 0,19-4-19 0,-10-7 1 15,1 1-5 1,0-4 0-16,-10-1 2 0,0 1 7 15,0 3 20-15,0 0-13 16,0 4-1-16,-20-1-3 16,-8 6-13-16,8-2-8 15,-16 4 0-15,7 0-12 16,-9 0-3-16,-1 4 4 16,10 9 4-16,0 13 2 15,10 3-1-15,0 3 3 16,0 8-5-16,19-1 3 15,0 4-2-15,0-4-8 16,28-2-4-16,21-12 9 16,-1-7-6-16,10-15-21 15,7-3 14-15,-8 0 11 16,-8-8 7-16,-1-13 3 16,-10-7 2-16,-9-1-1 15,-10-7 1-15,-9 1-11 16,-10-2-28-16,0 2-54 0,-29 6-32 15,-9 0 2-15,-11 7-17 16</inkml:trace>
  <inkml:trace contextRef="#ctx0" brushRef="#br1" timeOffset="72715.06">19542 11371 165 0,'0'0'115'0,"0"0"-19"0,0 0-51 0,0 0-22 0,9-39 14 0,-9 35 17 0,0-3-1 16,0 1-27-16,-9 2 4 16,-20 0 11-16,-10 1-29 15,1 3-16-15,2 0-5 16,-3 0-5-16,1 0 5 16,9 7 3-16,10 10 3 15,9 9 0-15,10 2 8 0,0 1 2 16,0-1 4-1,29-2-3-15,29-4-5 16,-10-11-3-16,7-8-10 16,3-3 5-16,0 0 1 0,-20-11 8 15,1-14-1-15,-20-1 3 16,-9-6-2-16,-10 1 1 16,0-2-3-16,0 1-2 15,-29 2-22-15,-29 6-28 16,0 5-13-16,0 9-36 15,1 10 29-15,11 0-4 16,7 10 41-16,10 23-38 16,10 3-135-16</inkml:trace>
  <inkml:trace contextRef="#ctx0" brushRef="#br1" timeOffset="73484.23">19494 11741 113 0,'0'0'2'0,"0"0"-3"0,0 0-4 0,0 0 5 0,48 0 3 16,-39 0 32-16,1-6 33 0,0-5-1 0,-10-3 6 0,0-5-5 15,0 1-22-15,0 0-9 16,0-3-2-16,0 7-14 16,-29 3-17-16,0 0 1 15,-10 7 17-15,11 4 8 16,-1 0-11-16,-8 0-17 16,9 0-4-16,-1 15 4 15,0-1-1-15,10 8 2 16,-1-1-3-16,20 4 4 15,0 4-6-15,0 0-2 16,0-1-9-16,0 2-3 16,29-9 15-16,10-3 1 15,-1-4 1-15,8-11-9 0,2-3-2 16,-9 0-1 0,-1-10-1-16,1-15 6 0,-20-8 7 15,0 0 0-15,-9-5-1 16,-10 2-1-16,0-1-28 15,-10 2-38 1,-28 6 9-16,-20 8-30 0,0 10-117 16</inkml:trace>
  <inkml:trace contextRef="#ctx0" brushRef="#br1" timeOffset="74393.64">19513 12097 251 0,'0'0'35'0,"0"0"27"0,0 0-41 0,0 0-21 0,29-54-4 16,-29 40 39-16,0-4 34 15,0 1-12-15,-10 2-6 16,-9 0 10-16,-10 9-9 0,0 1-24 15,10 5 0 1,-10 0-14-16,2 8-97 16,-1 16 114-16,-1 6-32 15,0 2-1-15,10 4 1 16,9 3 0-16,10 1 3 16,0-5-5-16,0-1-9 15,29-10-11-15,19-9 0 16,0-9-6-16,8-6 16 0,-8 0 12 15,-10-10 4 1,1-15-1-16,-1-4-3 0,-9-3 0 16,-19 0-6-16,-10 0-20 15,0 6-22-15,0 1-17 16,-29 3-33-16,-29 8-54 16,10 10-15-16</inkml:trace>
  <inkml:trace contextRef="#ctx0" brushRef="#br1" timeOffset="77283.39">20710 8530 213 0,'0'0'63'0,"0"0"-28"0,0 0-22 16,0 0-11-16,0 0 0 16,0 0-2-16,0 0 21 15,0 0 53-15,0 0 2 0,0 0-6 16,0 0-11-1,0 0-15-15,10 0-13 0,-1 0-16 16,1 0 4-16,-1 4-12 16,-1-1-7-16,1-3 0 15,1 0-1 1,-10 0 2-16,10 0 1 0,-10 0 21 16,9 0-5-16,-9-7-5 15,10-4-13-15,-10 1-10 16,0 2 0-16,0-3 10 15,0 8 3-15,0-1-3 16,0 0-4-16,-19 4-6 16,-1 0 5-16,3 0-5 15,-2 0-3-15,0 0 3 16,0 0 8-16,-10 0 0 16,0 8 7-16,10 6-4 15,-1 1 1-15,1 3 0 16,19-1-5-16,-10 5 2 15,10 0-7-15,0 3-13 16,0-3 1-16,0-1 9 16,20 0 7-16,18-3 1 15,1-7-3-15,19-4 3 16,-13-7-2-16,3 0-12 16,-9 0 0-16,9-3 9 15,-19-15 2-15,0-4 3 0,-10-3 5 16,-9-4-4-1,-1 4 0-15,-9-4-13 16,0 7-23-16,0 5-9 0,-19 6 15 16,-19 8-38-16,-10 3-16 15,-1 0 48-15,1 7-27 16,2 15 27 0,8-5-6-16,-1 5-82 0</inkml:trace>
  <inkml:trace contextRef="#ctx0" brushRef="#br1" timeOffset="78023.34">20900 8774 32 0,'0'0'59'0,"0"0"1"0,0 0-5 0,0-50 6 0,0 39-7 0,-9 0 0 16,-11 4 0-16,-9 3 21 15,0 4 24-15,-9 0-85 0,2 0 28 16,7 0-28-16,-10 18-6 15,1-3 6-15,-1 10-5 16,1 0-3-16,18 3 0 16,1 5-7-16,19 0 2 15,0-1-4-15,0-3 2 16,19-4-4-16,30-3 1 16,-1-8-2-16,10-3-4 15,-10-9-9-15,-2-2 13 16,2 0 7-16,-10 0-1 15,1-21 3-15,-10 4-5 16,0-8 2-16,-20-4-10 16,-9 3-18-16,0 1-8 15,0 0 1-15,-9 3-8 16,-20 0-24-16,-19 5-28 16,-1 10-47-16,-8 4 79 15</inkml:trace>
  <inkml:trace contextRef="#ctx0" brushRef="#br1" timeOffset="78853.7">20862 9152 16 0,'0'0'28'0,"0"0"20"0,0 0 18 0,0 0-1 0,9-76-11 0,-9 58-13 16,-19 4 1-1,-10 3 4-15,-9 3 8 16,1 5 16-16,-1 3-4 16,-1 0-86-16,1 0 45 0,-1 7-17 15,10 8-3-15,0 3 4 16,20 3 17-16,-1 4 10 15,10 3-9-15,0 5 8 16,10 0-24-16,28-5-11 16,1-3 0-16,9-10-15 15,10-8-21-15,-12-7 21 16,2 0 7-16,-10-7 5 16,-18-11 3-16,-1-4-5 15,-9 1-1-15,-10-5-3 16,0 2-16-16,0-2-27 15,-39 5-64-15,0 0-51 16,1 6 33-16,-8 8-33 16</inkml:trace>
  <inkml:trace contextRef="#ctx0" brushRef="#br1" timeOffset="79554.49">20823 9439 158 0,'0'0'114'0,"0"0"-36"0,0 0-35 0,0 0-16 0,48-18 7 0,-48 7 14 15,0-4 14 1,0 1-10-16,0-4 4 15,0 3-17-15,-19 2-9 16,-10-2 0-16,-9 5-19 0,1-1-3 16,-11 7 34-1,0 4-83-15,19 0 60 0,-9 0-22 16,-1 15-5-16,10 6 6 16,10 8-3-16,0 6 2 15,19 2-4-15,0 3 4 16,0-1-9-16,0-7 2 15,38-3-9-15,10-16-6 16,10-4-33-16,0-9 18 16,0 0 10-16,-12-11 10 15,-18-11 19-15,1-3 0 16,-19 0 7-16,-10-1-4 16,0 5 0-16,0-4-16 15,-19 3-44-15,-29 8-55 16,11 3-100-16</inkml:trace>
  <inkml:trace contextRef="#ctx0" brushRef="#br1" timeOffset="81967.44">22506 8598 215 0,'0'-7'27'0,"0"0"-20"0,0-4 5 0,0 4 9 16,0-1-6-16,0 1-5 0,0 1 21 16,-19-2 28-16,0 5-4 15,2 3-15-15,-12 0 14 16,0 0-12-16,0 0 0 15,0 0 2-15,1 0-8 16,-11 11-3-16,10 2-1 16,0 6-10-16,0 2-13 15,0 1-6-15,10 6-2 16,10-3 3-16,-1 4-5 16,10-3 4-16,0 2 1 15,0-6 8-15,10-1 2 16,18-2-2-16,11-9 2 15,9-3 3-15,0-7-7 16,10 0-7-16,-10 0 3 16,0-11-4-16,-11-11 0 15,-9 1-4-15,-8-7-1 16,-1-1-6-16,-19 4-5 16,0-1-11-16,0 1-10 15,-19 0 5-15,-20 3 0 16,3 8-7-16,-12 4-28 15,19 6-12-15,-19 4-6 16,19 0-73-16,0 0-89 16</inkml:trace>
  <inkml:trace contextRef="#ctx0" brushRef="#br1" timeOffset="82669.25">22374 8968 212 0,'0'0'25'0,"0"0"-16"0,0 0-7 0,0 0 2 16,0 0 33-16,48-43 33 15,-48 29 8-15,0-5-21 16,0-2-14-16,0 7-17 15,-9-4 7-15,-11 11 2 16,-9-1-5-16,0 8-1 0,1 0 10 16,-1 0-28-16,0 15-10 15,-10 3 2 1,10 6-2-16,0 2 2 0,10-1-1 16,10 8 19-16,-1-5-2 15,10 4-4-15,0 1-8 16,19-4 3-16,29-4-7 15,10-10-6-15,10-9-28 16,-1-6-14 0,10 0-10-16,-12-6-16 0,-7-17 19 15,-20 2 33-15,-9-4 22 16,-9 0-2-16,-20 4 1 16,0-1-12-16,-10 0-7 15,-29 5-28-15,-18-2-97 16,-1 5-96-16</inkml:trace>
  <inkml:trace contextRef="#ctx0" brushRef="#br1" timeOffset="83530.57">22384 9202 382 0,'0'0'55'0,"0"0"-12"0,0 0-26 0,84 7-16 0,-65-7 6 15,0-10 8 1,-9-1 14-16,0-8 1 16,-10 5-11-16,0 0 12 15,0 0-5-15,0 2 10 16,-10-2-5-16,-19 7-16 15,-7 4-3-15,-2-1 4 0,9 4 8 16,-10 0-20-16,10 0-7 16,-9 14 1-1,9 4 3-15,10 4 1 0,-1 3 0 16,11 0-3-16,-1-1 2 16,10 2-5-16,0-4 3 15,0-4-10 1,29-8 0-16,9-2 10 0,20-8 5 15,0 0-2-15,0-8-4 16,-12-6 2-16,-8-8-2 16,-19 5-5-16,-9 3-11 15,-10-1-5-15,0 5-8 16,0-1-11-16,-29 3-33 16,-9 5-13-16,-18-1-51 15,8 4-197-15</inkml:trace>
  <inkml:trace contextRef="#ctx0" brushRef="#br1" timeOffset="84482.79">22432 9468 191 0,'0'0'91'0,"0"0"-39"0,0 0-25 0,0 0 3 15,19-26 17-15,-19 16-2 0,0-1 9 16,0 7-5-16,0 1 1 15,0-1 29 1,-10 4-13-16,-9 0-37 0,-10 0-6 16,10 0-21-1,-10 0-5-15,0 7 3 0,0 8 1 16,0-1 11 0,10 4 17-16,0 0 7 0,0 3-11 15,9 4 4-15,10-3-9 16,0 3-9-16,0-4-10 15,0-2 0-15,39-5-3 16,-1-3-3-16,10-7 0 16,10-4 2-16,-10 0 5 15,-2 0-3 1,-8-8 3-16,1-10-3 0,-10-6 3 16,-10-6-3-16,-9 2 2 15,-10-5-6-15,0 4-8 16,0-3 0-16,-19 7-17 15,-10 0-18-15,-10 7-35 16,1 7-19-16,1 11 17 16,-11 0 40-16,19 0-33 15,-19 15-98-15</inkml:trace>
  <inkml:trace contextRef="#ctx0" brushRef="#br1" timeOffset="87377.88">23923 7337 279 0,'0'3'77'0,"0"5"-30"0,0-8-33 0,0 3 0 0,0-3 1 15,0 0 19-15,0 0 22 16,0 0-1-16,0 0-10 16,0 0-10-16,0 0 1 15,0 0-3-15,0 0-6 16,0 0-7-16,0 0 1 15,0 0 4-15,0 0-6 16,0 0-12-16,0 0-6 16,0 0 2-16,0 0-2 15,0 0 3-15,0 0 0 16,0-3 1-16,0 0-5 16,0-2 5-16,0 2 1 15,0 0 1-15,0-5-1 16,-10 1-8-16,-9 4 5 15,-10 3-7-15,0-4-5 0,0 4-1 16,2 0 4 0,-11 0 8-16,9 0-2 15,0 11 0-15,-9 0 6 0,18 6-1 16,-9-2 1 0,10 6-4-16,10-2 0 0,9 2-2 15,0 0-1 1,0-2 0-16,28-2-4 0,11-2 4 15,19-5-9 1,-10-6 0-16,10-4 2 16,-3 0 7-16,-16 0 3 15,-1-14 3-15,1-4-3 16,-10 0-2-16,-10-4-2 0,-9 1 1 16,-1-4 1-16,-9 7 1 15,0 0 5-15,0-1-5 16,-29 9 2-16,0-1-32 15,-9 4-33-15,-10 7 12 16,9 0 3-16,1 0-20 16,1 11-48-16,-1 6-145 15</inkml:trace>
  <inkml:trace contextRef="#ctx0" brushRef="#br1" timeOffset="88241.67">23826 7646 75 0,'0'0'63'0,"0"0"-49"0,0 0-8 0,68 0-5 0,-49-4 1 16,-19-3 19-16,10-3 0 0,-10-1 22 15,0 0 24 1,0 1 10-16,0 2-21 16,0 1-10-16,0 0-7 15,-29 7-12-15,9 0-11 16,-9 0 19-16,1 3-12 16,-9 16-22-16,9 6 12 15,-11 3 16-15,20 5 2 0,-10 3-6 16,29-4-5-16,0 0-17 15,0-7-1-15,9-3-9 16,40-8 1-16,-1-3-21 16,7-11 18-16,3 0 0 15,-10 0-20-15,0-4 1 16,-9-10 11 0,-10-4 10-16,0 0 7 15,-20 0-2-15,1 0 1 0,-10-3 3 16,0-1-4-16,0 4-1 15,-19 0-19-15,-20 7-19 16,1 0 14 0,-11 11-166-16,11 0 138 0,-10 0 58 15,9 11-39-15,13 11-67 16</inkml:trace>
  <inkml:trace contextRef="#ctx0" brushRef="#br1" timeOffset="89299.88">23884 7916 0 0,'0'0'82'0,"0"0"-33"0,0 0-46 16,0 0 10-16,0 0 26 0,0 0 4 0,0 3-17 16,0 1 5-1,0 3 10-15,0-4 19 16,0 5-6-16,0-1-16 16,0 0-20-16,0-3 7 0,0 0 0 15,0-2-7-15,0 2-1 16,19-4 2-1,1 0-6-15,-1 0-2 0,0 0 3 16,0 0-3-16,1-4 5 16,-11-6-1-1,1-4 2-15,-10 3-1 0,0-7 5 16,0 8-2-16,0-6 17 16,0 3-15-16,0 4-11 15,-19 3 12-15,-1 6-27 16,-9 0 23-16,-9 0-2 15,9 4-16-15,0 17-3 16,-9 1 2-16,21 6 0 16,-12 4 0-16,19 5 0 15,1-5-2-15,9 4 3 16,0-4-12-16,0-3-24 16,28-4 16-16,9-10-3 15,11-9-20-15,0-6 22 16,-10 0 16-16,1 0 7 15,9-13 0-15,-19-9 0 16,-10-3 4-16,-9 0-7 16,0-1 6-16,-10 1 6 15,0 0-3-15,0 0-14 0,-29 7-33 16,-10 4-44 0,1 7 18-16,-1 7-250 15,1 0 364-15,-11 11-227 16</inkml:trace>
  <inkml:trace contextRef="#ctx0" brushRef="#br1" timeOffset="90266.75">24038 8289 44 0,'0'0'96'0,"0"0"-11"0,0 0-22 0,0 0 21 0,0 8-15 0,0-6-34 0,0-2-26 16,0 0-11-16,0 4 1 15,10-4 1-15,9 0 4 16,-9 0 0-16,9 0-2 15,-19 0-1-15,10 0 11 16,-10-6 6-16,0-5-6 16,0-3-11-16,0-8-3 15,0 4-9-15,0-5-10 16,-10 6 10-16,-19 6 5 16,0 4 26-16,-9 7 48 15,9 0-85-15,0 0 106 16,0 22-79-16,0-1-5 0,10 4-1 15,-1 0-1 1,1 5-4-16,10-2 2 16,9 4-2-16,0-3 1 15,0 0 3-15,0-4 16 0,19 0-2 16,19-11 6 0,1-3-4-16,9-11 7 15,0 0-17-15,10 0-6 0,-10-22 2 16,-12-2 0-1,-7-9 12-15,-9 1-1 16,-20 3 4-16,0 1-3 0,0 3-8 16,0 3-8-1,-29 4-9-15,-17 7-49 16,7 4-38-16,-9 7-9 16,0 0 28-16,9 3-232 0</inkml:trace>
  <inkml:trace contextRef="#ctx0" brushRef="#br1" timeOffset="91378.92">24009 8627 57 0,'0'0'16'16,"0"0"50"-16,0 0-30 0,48 4-8 0,-38-4 10 0,0 0 5 0,-1 0-7 15,1-4 10-15,-10-7 5 16,0 1 1-16,0-1-20 15,0 0-20-15,0 0-5 16,0 0-3 0,0 4 17-16,-19 3 22 0,-10 4-16 15,0 0 8 1,0 0 21-16,0 0-49 0,10 7-4 16,-10 8-1-16,10 3-1 15,-1 3-4-15,20 5 1 16,-9-1-2-16,9 3-2 15,0 1-5-15,0-3 0 16,0-5 3-16,9-3 7 16,20-4 0-16,0-6 3 15,10-8 0-15,9 0-1 16,0 0-1-16,0-11 0 16,-2-11 1-16,-7 1 2 15,-11-1-1-15,-8 0 0 16,-11 1 2-16,-9 0 2 15,0 2 10-15,-9-2-16 16,-20 6-21-16,-19 4-22 16,2 5-17-16,-2 6-75 15,0 0-118-15,-1 0 82 16</inkml:trace>
  <inkml:trace contextRef="#ctx0" brushRef="#br1" timeOffset="92465">24180 8875 52 0,'0'0'92'0,"0"0"-3"0,0 0 6 0,-36-29 3 0,7 26-53 0,0 3 21 0,0 0 3 15,-9 3-55 1,9 19 6-16,-10 0 3 16,1 9 16-16,9 2-9 15,0-1-1-15,10 7 0 16,9-2 6-16,10-5-10 15,0 1-8-15,0-5-7 16,29-10-9-16,10-3-17 0,9-12-24 16,10-3 14-16,-10 0 18 15,0-11 12-15,-10-14 1 16,-1-3 5-16,-18-1-2 16,0-4-1-16,-9 1-8 15,-10 0-19-15,0-4-6 16,-10 3-16-1,-28 4-27-15,-8 7-27 0,-2 9-39 16,0 13-89-16</inkml:trace>
  <inkml:trace contextRef="#ctx0" brushRef="#br1" timeOffset="94044.39">24067 9384 71 0,'0'0'78'0,"0"0"24"0,0 0-32 0,0-47-40 16,0 30 9-16,0 3 4 0,0-1-4 16,0 1 9-16,-19 3 12 0,-10 5 12 15,0 1-1-15,-10 5-6 16,11 0-18-16,-11 0-18 15,0 5-7-15,1 12 7 16,11 1 11-16,-1 3-4 16,-1 5-6-16,9-1-14 15,1 3-9-15,19 5-7 16,0 0-2-16,0-1 4 16,19-3 3-16,30-4-3 15,6-8-3-15,3-6-3 0,0-11-13 16,-1 0 3-1,1-7-3-15,-19-14 9 16,-1-12 3-16,-19 4 0 16,-9-3 0-16,-10 0-12 15,0 3-21-15,0 4-25 16,-29 6-13-16,-19 13-38 16,0 6-8-16,-10 0 13 0,-9 14-76 15,9 19-66-15</inkml:trace>
  <inkml:trace contextRef="#ctx0" brushRef="#br1" timeOffset="95063.46">23894 9755 222 0,'0'0'129'0,"0"0"2"0,0 0-48 0,67-39-29 0,-57 28-13 0,-10 0-9 0,0 3-2 15,0-2 5-15,0 3-3 16,0 0-4-16,0 7 3 15,-29-4 12-15,0 4-15 16,-10 0-6-16,1 0-13 16,2 18 1-16,-3 7-1 15,1 8-5-15,9 6 1 16,0 4-5-16,29 3 1 0,0 5-5 16,0-8 4-16,9-7-5 15,40-11 1 1,-1-7-8-16,7-11-13 15,-7-7 13-15,10 0 6 16,-10-18 7-16,-9-10 1 0,-1-4 2 16,-28-4-5-1,0-4 4-15,-10 4-9 0,0 3-14 16,-20 5-19 0,-18 10-17-16,-10 7-44 0,-10 11-15 15,10 0 39 1,0 11-73-16,11 18-147 15</inkml:trace>
  <inkml:trace contextRef="#ctx0" brushRef="#br1" timeOffset="95945.56">23817 10262 209 0,'0'0'4'0,"0"0"0"0,0 0-4 0,0 0 0 0,115 21 12 0,-86-21 71 0,-10 0 29 16,10 0-27-16,0 0-16 15,-10 0-16-15,1-11 2 16,-1-7-23-16,-9 1-16 15,-1-5-10-15,-9 4 0 16,0-3 1-16,0 6 11 16,-19-4 23-16,-20 9 12 15,1-1-1-15,-1 8-14 16,1 3-14-16,-10 0-15 0,9 3-6 16,1 18-4-1,11 9 3-15,-2 9-3 16,10 1 1-16,9 7 5 15,10-1 2-15,0-2-3 16,0-9-5-16,39-6-5 16,16-11-19-16,3-14-34 0,0-4-2 15,0 0 23-15,-10-25 18 16,-10-4 19-16,-9-3 0 16,-19-4 2-1,-10 0-14-15,0-1-40 16,0 5-39-16,-19 3-38 15,-30 8-60-15,11 6-101 16</inkml:trace>
  <inkml:trace contextRef="#ctx0" brushRef="#br1" timeOffset="97446.73">24077 10689 247 0,'0'0'13'0,"0"0"17"0,0 0-18 0,0 0-12 0,0-3-13 0,0-5 16 16,0 1 28-1,0-3 52-15,0 2 22 16,0 5-4-16,0-2-8 15,0 2 2-15,0 3-43 16,0 0-27-16,-10 0-20 16,0 0-5-16,1-3-2 15,-1 3-3-15,-9 0 2 16,0-5 3-16,-1 5 21 16,-9 0 30-16,10 0-14 15,-19 0-14-15,9 0 17 16,-10 0-5-16,13 0-15 0,-3 0-8 15,0 5-9-15,-10 9-2 16,10 8-1-16,10 3 2 16,0-1-5-16,0 2 3 15,19 7-10-15,0-8-11 16,0 3-6-16,0-3 3 16,48-3 11-16,0-8-14 15,10-3-11-15,-3-4-8 16,13-7 8-16,-1 0-2 15,10-14-12-15,-19-11-12 16,-10-5 6-16,-2-5 11 16,-17-4 29-16,-20 2 17 15,-9-1 11-15,0-3 29 16,0 9-2-16,-38 7-6 16,-8 11-26-16,-2 7-30 15,-10 7-19-15,0 3 0 16,10 23-71-16,0 6-169 15</inkml:trace>
  <inkml:trace contextRef="#ctx0" brushRef="#br1" timeOffset="98567.91">24151 11067 368 0,'0'0'100'0,"0"0"-9"0,0 0-37 0,10-80-38 0,-10 63-10 0,0-2 14 15,-10 1 37-15,-16 8 24 16,-3 6 27-16,-10 4-27 15,1 0-11-15,-1 0-36 16,1 11-18-16,-1 10-8 0,10 7 2 16,10 9 3-1,0-1-7-15,19 7-5 16,0-4-3-16,0 1 1 0,0-4-7 16,29-11 1-16,9-11-2 15,10-6 1-15,10-8-3 16,-10 0 9-1,10-11 1-15,-22-14 1 0,3-5 2 16,-10-2-3 0,-20 0 1-16,-9-3-11 0,0 1-12 15,0 7-9-15,-28-2 14 16,-21 11-12-16,-6 7-30 16,7 11 3-16,-10 0 6 15,10 11-24-15,9 17-83 16,10 8-178-16</inkml:trace>
  <inkml:trace contextRef="#ctx0" brushRef="#br1" timeOffset="99554.55">24038 11461 235 0,'0'0'90'0,"0"0"-9"0,0 0-28 0,0 0-23 0,10-3-17 16,-1 3-5-16,-9 0 5 0,0-4 16 16,0-3 49-1,0-1 17-15,0 2-13 0,0-5-11 16,0 4-8 0,0-4-8-16,0 0-16 15,-19 4-4-15,-10-3-13 16,0 5-1-16,0 2 4 0,-9 3-8 15,-1 0-12-15,10 0-4 16,10 25-2 0,0 0-2-16,12 11 3 0,7 0-4 15,0 0 4-15,7-3-10 16,31-9-8-16,1-5-18 16,9-8-12-16,0-11 28 15,-9 0 8-15,-1 0 4 16,1-22 7-16,-10-8 3 15,-3-5-2-15,-16-1 2 16,0 0-3-16,-10-3 0 16,0 6-11-16,-37 1 8 15,-11 10 0-15,0 9 3 16,-10 9-14-16,10 4-8 16,0 7-10-16,19 21-80 15,0 8-48-15,20 8-73 16</inkml:trace>
  <inkml:trace contextRef="#ctx0" brushRef="#br1" timeOffset="100388.69">24106 11792 326 0,'0'0'108'0,"0"0"-3"16,0 0-38-16,0 0-39 0,-68-61-9 0,20 54 16 0,9 7 11 0,11 0 11 0,-11 0 15 16,10 0-3-16,0 11-25 15,20 16-21-15,-1 6-8 16,10 4-15-16,0 2 2 16,0-4-19-16,19-5-1 15,20-8-15-15,9-12-23 16,0-10-5-1,0 0 35-15,0-7 19 0,-9-18 6 16,-10-8 1 0,-10 1 0-16,-19 0 2 0,0 3-14 15,0-4-57-15,-29 8-21 16,-19 4-18-16,0 10-65 16,0 11-85-16</inkml:trace>
  <inkml:trace contextRef="#ctx0" brushRef="#br1" timeOffset="101320.3">23961 12248 324 0,'0'0'84'0,"0"0"4"0,0 0-40 0,0 0-34 0,48-64-10 16,-48 45-2-16,0 2 20 15,0-5 30-15,0 8 15 16,-19-1 6-16,-10 4-11 16,10 8 20-1,-10 3-32-15,0 0-19 0,10 7-14 16,-10 15-14-16,10 7-4 16,2 6 3-16,7 1-4 15,10 4 2-15,0 0-1 16,0-4-2-16,17-5 0 15,31-9 0-15,0-4-2 16,0-11-20-16,10-7 13 16,-10 0 1-16,1-18 9 15,-21-11 1-15,-1-11 6 16,-17 2 1-16,-1-6-4 0,-9 4-9 16,-9 5-51-1,-28 3-11-15,-20 9 9 16,-1 17 3-16,-10 6-45 15,20 0-20-15,0 6-118 16</inkml:trace>
  <inkml:trace contextRef="#ctx0" brushRef="#br2" timeOffset="127574.37">1128 10330 465 0,'0'0'82'0,"0"0"4"0,0 0-31 0,0 0-26 0,0 0-11 0,0 0-3 16,0 0 0-16,0 0 5 16,0 0 7-16,0 0 27 15,0 0-6-15,0 0-11 16,0 0-12-16,0 0-4 16,0 0-10-1,0 0-4-15,0 0-2 16,29 0-5-16,0 3 2 0,0-3-2 15,0 0 2-15,0 4-4 16,-1-4 5-16,1 4-4 16,0-1 3-16,0 1-3 15,-10 0 4-15,10 3-4 16,-2-4 3-16,2 1-1 16,0-1-1-16,-1 5 2 15,1-5-3-15,0 5 2 16,-9-5-2-16,8 0 4 15,-8 1-5-15,9-1 3 0,-10 1-2 16,0-4 2-16,0 4-1 16,1-4 0-1,6 0 1-15,-16 0-1 16,9 0 5-16,0 0 0 16,1 0 5-16,-11 0-1 15,10 0 14-15,-9 0-6 16,0 0-5-16,9 0-6 0,0 0-2 15,1 0-3-15,-1 0-1 16,-10 0 2-16,11 0-2 16,-1 0 1-1,0 0-3-15,1 0 5 16,-1 0-5-16,0 3 5 16,-12-3-4-16,3 4 5 0,9-4-3 15,-9 4 2 1,-1-4-1-16,1 0 0 0,0 3 1 15,-1 1-3-15,1-4 3 16,0 3-3-16,-10-3 3 16,9 0-5-16,-9 0 6 15,0 0-5-15,0 0 5 16,0 0-2-16,0 0 4 16,0 0-1-16,0 0-4 15,0 0-5-15,-19 0-3 16,-10 0 4-16,0 0-2 15,0 0 6-15,-7 0-3 16,7 0 5-16,-9 0-4 16,9 0 2-16,-10 0-2 15,10 0-2-15,-9 0-2 16,9-3-2-16,0-1 4 16,0 1 0-16,3 3 6 15,-3 0-9-15,0 0 2 16,0-4-3-16,-10 4 4 15,11 0-4-15,-11 0 5 16,10 0 1-16,0 0 1 0,0 0 1 16,-9 0-4-1,11 0 4-15,-2 0-5 16,0 0 3-16,10 0-6 16,-10 0 2-16,10 0-7 15,0 0 3-15,0 0 1 16,-1 0 1-16,1 0-1 15,0 0 7-15,-1 0 0 16,1-4-4-16,0 4-1 16,0-3 0-16,9 3 9 15,0 0-3-15,3 0 2 16,-2 0-6-16,-1-4 4 16,10 4-4-16,0 0 2 15,0 0 0-15,0 0 0 0,0 0 2 16,0 0-4-16,0 0-4 15,0 0-3-15,0 0 8 16,0 0-1-16,0 0 6 16,0 0-4-16,0 0 4 15,0 0-3-15,0 0 2 16,0 0 5-16,0 0-2 16,19 0-1-16,17 0 0 15,3 0 7-15,-1 0-9 16,11 0 5-16,-1 0-6 15,0 0 3-15,-10 0-4 16,8 0 3-16,-7 0 1 16,-1 0 5-16,1 0 5 15,-1 0-2-15,-9 4 2 16,0-4-1-16,0 3 1 16,0-3-8-16,0 0 0 15,-10 0-5-15,8 0 5 0,-8 0-5 16,10 0 2-16,-10 0-2 15,0 0 3 1,0 0 2-16,1 0-2 16,-1 0 1-16,0 4-4 15,1-4 6-15,-1 0-6 16,-10 4 4-16,11-4-5 16,-11 0 6-16,1 0-2 0,0 0 2 15,-1 0-1-15,1 0-1 16,0 0-1-16,-10 0-2 15,0 0 2 1,9 0-3-16,-9 0 4 0,10 0-5 16,-1 0 5-16,-9 0-6 15,10 0 6-15,-3 0-4 16,3 0 0-16,0 0 1 16,-1 0 1-16,1 0 0 15,-1 0-2-15,1 0 3 16,-10 0-4-16,10 0 5 15,-10 0-5-15,0 0 5 16,0 0-4-16,0 0 4 16,0 0-7-16,0 0 4 15,0 0-2-15,-10 0 0 16,-19 0-10-16,-7 0-6 16,-2 0 17-16,-11 0-8 15,1 0 6-15,0-4 0 16,-10 4 6-16,10 0-5 15,2 0 4-15,8 0-2 16,-1 0 1-16,1 0 3 16,9 0-3-16,0-4 1 15,-10 4-3-15,20 0 4 16,-10-3-5-16,10 3 2 0,-10 0-5 16,10 0 6-16,2 0-3 15,-12 0 2-15,10 0-1 16,-1 0 2-1,1 0-1-15,0 0-2 16,0 0-1-16,-10 0-4 0,-10 0 4 16,10 0-4-16,10 0 10 15,0 0-8 1,0 0 7-16,-1 0-3 0,11 0 2 16,-1 0-1-16,10 0-1 15,-10 0-2 1,-6 0 1-16,16 0-1 0,0 0-3 15,0 0 6-15,0 0-7 16,0 0 9-16,0 0-5 16,16 0 4-16,23 0-3 15,-1 0 3-15,11 0-1 16,8 0 1-16,-8 0 0 16,8 3 0-16,-11-3 3 15,12 4-3-15,-10 0 6 16,10-1-5-16,-10 1 10 15,0-1-5-15,0 0 2 16,-2-3-4-16,2 5 6 16,-9-5 1-16,9 0-4 15,-9 0-1-15,-1 0-1 16,1 0 3-16,-10 0-5 16,-1 0 1-16,-11 0-5 15,3 0 3-15,8 0-2 16,-18 0 1-16,9 0-2 15,-9-5 0-15,9 5 2 16,-9-3-3-16,0 3 3 0,-10 0-4 16,0 0 4-1,0 0-4-15,0 0 4 16,0 0-5-16,0-3 3 16,0 3-9-16,0 0-15 0,0 0-20 15,0 0-9-15,0-4-12 16,0 4-23-16,0 0-73 15,0 0-69-15,0-3-228 16</inkml:trace>
  <inkml:trace contextRef="#ctx0" brushRef="#br2" timeOffset="140155.57">23340 7021 19 0,'19'0'44'0,"-9"-4"-5"0,-1-2-3 0,1-5 2 0,0 3 3 0,-10-6 5 15,9 3-1-15,-9 0-3 16,0 1 3-16,0-1 4 16,0 0 5-16,0 3-6 15,0-2-8-15,0-1-2 16,0 4-8-16,0 4-12 15,-19-1-8-15,0 0 6 16,-1 4 5-16,-9 0 8 16,1 0-18-16,-1 0 1 15,0 4 0-15,0 10 11 16,-10 4 0-16,10 4 1 16,3-1 0-16,-3 8-1 0,10-3 1 15,9 1-7-15,10-1-2 16,0 3-1-16,0-4 9 15,19-4-13 1,20 0-4-16,7-6-5 16,12-8 2-16,-1-7 0 15,11 0 2-15,-10 0-1 0,9-17 3 16,-12-9 11 0,-6-2 4-16,-11-5-11 0,-19-3-11 15,-9 5 4-15,-10-2-2 16,0 8 4-16,-10-1-5 15,-38 12 1-15,0 4-1 16,0 6 2 0,-8 4-3-16,-11 0-5 0,9 7-2 15,-9 11-18-15,19 4-33 16,-10 2-32-16,22-2-83 16,-3-3-75-16,10-5-248 15</inkml:trace>
  <inkml:trace contextRef="#ctx0" brushRef="#br2" timeOffset="140883.94">22793 7075 229 0,'0'0'82'0,"0"0"33"0,0 0-20 0,0 0-44 0,164 3-32 0,-135-13-11 16,0-9-1-16,-20 2 4 15,1-4 5-15,-10-1 7 16,0-3 17-16,0 3 5 15,-29 4-3-15,-10-3 12 16,1 10-51-16,-10 0 30 16,0 4 1-16,9 7-10 15,-7 0-20-15,-12 0 1 16,10 11-5-16,-9 10 3 16,8 4-4-16,11 3 2 15,-1 2-1-15,22 6 1 16,8-4-3-16,9 0-10 15,0-3-1-15,0-4-4 16,19-3 17-16,27-8-4 16,12-7 5-16,9-7-5 0,0 0 5 15,1-4 1 1,-13-18 8-16,-7-2 8 0,-19-5-1 16,-9 0-5-1,-11-2-10-15,-9 1-3 0,0 2-3 16,-29 6-5-1,-9 3-13-15,-10 13-33 16,2 2 0-16,-12 4-3 16,10 4-39-16,0 13-9 15,0 9-54-15,-1 3-188 0</inkml:trace>
  <inkml:trace contextRef="#ctx0" brushRef="#br2" timeOffset="141541.32">21885 7068 225 0,'0'0'5'0,"0"0"30"0,0 0 25 0,0 0-37 0,174 32-3 16,-126-32 18-16,-12 0 9 15,-7 0 12-15,9 0-2 0,-9-3-14 16,-10-8-6-16,-9-4 17 16,9 1-23-16,-9-5-9 15,0-2-15-15,-1 0-4 16,-9 0-2 0,0-1-2-16,0 4 1 15,0-1-5-15,-19 9 6 16,-20 3-2-16,-9 7 11 0,10 0-24 15,-1 0 33-15,-7 7-14 16,8 14 1-16,9 8-3 16,0 4-3-1,19 3-3-15,10 3-2 0,0 0 3 16,0-6-7 0,20-9 6-16,28-5 3 0,0-12 6 15,7-7-2-15,13 0 3 16,-10-4-1-16,-10-20-1 15,0-1 0-15,-29-5-12 16,1 2-10-16,-20-5-4 16,0 5 8-16,0-1-4 15,-29 3-18-15,-10 13-29 16,-9 2-8-16,0 11-26 16,-10 0-33-16,10 0-74 15</inkml:trace>
  <inkml:trace contextRef="#ctx0" brushRef="#br2" timeOffset="142271.43">21608 7086 338 0,'0'0'91'0,"0"0"-25"0,0 0-44 0,0 0-13 0,154 0 20 0,-137 0 6 0,2-4 5 15,-9-3 14-15,0-4-2 16,-10-4-9-16,0 4-5 16,0-2-4-16,0-5-12 15,-10 3-7-15,-19 1-5 16,3 0-2-16,-3 6-9 16,-10 0 0-16,1 6 0 15,-1 2-2-15,1 0 1 16,-1 0-4-16,10 13 3 0,0 9 1 15,10 0 1 1,9 3-2-16,1 0 5 16,9 0-5-16,0-3-3 15,0-8-4-15,29 1 5 0,9-5 0 16,20-6 5 0,0-4 1-16,19 0-3 15,-19 0-2-15,-3-4-1 0,3-17 8 16,-29 3-7-16,0-7-6 15,-29-1 2-15,0 2 5 16,0-1 3-16,-10 3-1 16,-29 3 2-16,1 8-7 15,-10 5-31-15,2 6-49 16,-2 0-29 0,0 6-40-16,9 21-141 0</inkml:trace>
  <inkml:trace contextRef="#ctx0" brushRef="#br2" timeOffset="143088.56">21083 7122 214 0,'0'0'31'0,"0"0"34"0,0 0 16 0,0 0-38 0,0 0-5 0,0 3 1 15,10-3-3 1,-3 0-7-16,3 0-11 0,9 0-3 16,-9 0 8-16,-1-14 1 15,1 0-13-15,-1-5-7 16,-9-2 21-16,0 2-17 16,0-2 1-16,0 0 4 0,0 3 23 15,-28 4 9 1,-1 6-9-16,2 0-22 15,-11 8-7-15,-1 0-2 16,1 0-7-16,9 11 2 16,9 11-1-16,1 4 5 15,10 3-2-15,9 3 4 16,0 0-6-16,0 1 2 0,9-8-2 16,30-1 1-1,18-9-1-15,1-8-1 16,-2-7 0-16,11 0 0 15,-9-18 3-15,-10-8-1 0,0-1 2 16,-19-6-3 0,-19 4 9-16,-10-4-7 15,0 9-1-15,0 2-1 0,-29 5 1 16,-10 6-4-16,1 11-7 16,-10 0 1-16,19 3-11 15,-10 15-39-15,10 8 1 16,10 1-38-16,2 3-86 15,8-5-158-15</inkml:trace>
  <inkml:trace contextRef="#ctx0" brushRef="#br2" timeOffset="144410.18">20604 7154 671 0,'0'0'93'0,"0"0"32"0,0 0-74 0,77 0-41 15,-58 0-4-15,10-7-12 16,-2-7-2-16,-8-5-1 15,0 5 3-15,-9-4 9 16,-1 4 0-16,-9-5 26 16,0 6-5-16,0-2-10 15,0 5-13-15,0 2 2 0,0 1-11 16,0 3-12 0,-19 4 0-16,-10 0 16 15,12 0 2-15,-11 0 0 16,8 15 8-16,1 6 0 15,0 0 4-15,9 8-3 16,0-4-2-16,10 1-8 0,0-1 7 16,0-8-4-16,0-2 5 15,39-11-8 1,0-4 0-16,-3 0 4 16,12 0 1-16,-19-21 3 15,-10-5-2-15,0-3-3 16,-19-3-8-16,0 3-4 15,0 1-5-15,0 3 15 0,-29 6 3 16,-9 5 7-16,-10 11 4 16,2 3 10-16,-12 0-12 15,0 21-7-15,0 8 2 16,20-1-4 0,-10 1-7-16,12 0-52 15,16-7-125-15,11-1-194 0</inkml:trace>
  <inkml:trace contextRef="#ctx0" brushRef="#br2" timeOffset="145160.04">20450 7147 398 0,'0'0'88'0,"0"0"-23"0,0 0-40 0,58-44-24 0,-49 19-5 0,-9 4-8 15,0 2-20 1,0 6 13-16,-19 2 25 0,-20 0 31 15,-6 8 15-15,-13 3 18 16,10 0-12-16,-10 0-27 16,10 14-21-16,9 8-10 15,1 2 7-15,18 9 9 16,1-4 0-16,19 3-15 16,0-4-4-16,0-6-6 15,10-4-12-15,28-7 0 16,10-11-7-16,1 0 2 15,-11 0 21-15,10-18 7 0,-19-7 10 16,-10 4 6-16,-9-1-11 16,-10 0-4-1,0 4-13-15,0 4-15 16,-38 3-19-16,-11 4-14 16,11 7 4-16,-20 0-77 15,10 0-194-15</inkml:trace>
  <inkml:trace contextRef="#ctx0" brushRef="#br2" timeOffset="145849.82">19973 7208 149 0,'0'0'65'0,"0"0"7"0,0 0-34 0,0 0-26 0,0 0-11 0,48-90 2 15,-48 72 46-15,0 0 54 0,-29 4 2 16,-9 3-13-16,-10 3-19 16,-1 6-18-16,1 2-19 15,0 0-11-15,12 0-10 16,7 21-13-16,0 4 1 15,10 4-3-15,19 3 0 16,0-4-9-16,0-2-8 16,29-5-23-16,19-6 6 15,-2-9-6-15,11-6-15 16,-8 0 21-16,-11-2 13 16,-9-17 20-16,-10-2 0 15,-19-1 5-15,0 1-7 16,0 3-12-16,-9 0-28 15,-39 0-18-15,-1 4-9 16,-8 3-14-16,8 7-80 16</inkml:trace>
  <inkml:trace contextRef="#ctx0" brushRef="#br2" timeOffset="146614.14">19446 7179 92 0,'0'0'50'0,"0"0"11"0,0 0-17 0,0 0 2 0,125 3 43 0,-106-14-22 0,-9 0-27 16,-10-6-11-16,0-1 4 15,0 0 6-15,0 0 4 16,0 4 1-16,-20-4 8 16,-18 8-4-16,9 1-16 15,-10 7-14-15,-9 2 0 16,12 0-8-16,-12 0-10 15,9 6 2-15,1 16-4 16,9 7 4-16,10-4-6 16,9 7 6-16,0-3-10 0,10-4 0 15,0 0-9-15,0-10-14 16,39-4-1-16,0-8-1 16,9-3 7-16,0 0 12 15,-2-3-1-15,2-15-10 16,-19-4 5-16,0-3 8 15,-20 0 2-15,-9-4-32 16,0 0-17-16,0 4 7 16,-29 3 15-16,-9 4-22 15,-10 14-82-15</inkml:trace>
  <inkml:trace contextRef="#ctx0" brushRef="#br2" timeOffset="147409.82">18998 7226 203 0,'0'0'64'0,"0"0"0"0,0 0-39 0,0 0-17 0,84-36 21 16,-84 21 46-16,0-2 9 16,0-2-12-16,0 5 0 15,0-4-15-15,0 0-5 16,-19 4-4-16,-8-4-2 15,-11 10-10-15,-1 1-8 0,1 3-6 16,9 4-12 0,-10 0-7-16,10 15-9 15,10 10 6-15,0 11-6 0,9 0 4 16,10-4-2-16,0 1-3 16,0-8-3-16,39-7-2 15,9-11 7-15,0-7-6 16,0 0 2-16,0 0 0 15,0-17 3-15,-11-5 2 16,-18-3 8 0,0-5-4-16,-19 6 3 0,0-5-2 15,0 8-1-15,-38 2-16 16,-8 5-30 0,-2 10-36-16,-10 4-31 15,10 0-10-15,-1 8-135 0</inkml:trace>
  <inkml:trace contextRef="#ctx0" brushRef="#br2" timeOffset="148254.13">18489 7244 190 0,'0'0'42'0,"0"0"-36"0,0 0-4 0,0 0-1 0,39-40 21 0,-39 30 43 0,0-2 28 16,0 1-9-16,0 5-18 16,0-5-21-16,0 0-9 15,-19 4 7-15,-1 0-5 16,-8-4 2-16,-11 7 3 16,3 1-2-16,-12-1-23 15,0 4-2-15,9 0-12 16,0 4-3-16,1 14-2 15,19 7-1-15,9 3 1 16,10 5-3-16,0 2-3 16,0-5-19-16,29-2-17 15,19-6 2-15,10-7 37 16,0-12 5-16,7-3 8 16,-7 0-5-16,-1-11-2 15,-9-10 4-15,-19-5-3 0,-9 1 0 16,-11 0-4-16,-9-3 1 15,0 6-18 1,0 1-11-16,-29 2-31 0,-19 5-15 16,-10 3-18-16,1 11-29 15,1 0-77-15,-2 0 20 16</inkml:trace>
  <inkml:trace contextRef="#ctx0" brushRef="#br2" timeOffset="149137.46">17868 7204 203 0,'0'0'88'0,"0"0"10"0,0 0-15 0,0 0-3 0,173 8-27 15,-146-8 2-15,2 0 6 16,-19-11-20-16,-1-4-26 16,-9 0-9-16,0 2 3 15,0-2-3-15,0 1 13 16,-38-1-7-16,1 4 2 16,-1 5-8-16,-10-2-3 0,9 8-4 15,-9 0 5 1,10 0-1-16,-1 0-3 15,0 18 0-15,20 4-2 16,0 3 1-16,12 7-8 0,-3-3 7 16,10 0-4-1,0-4 0-15,17-10-22 16,12-9 5-16,19-6 3 0,0 0-12 16,-9 0 13-16,9-18 16 15,-10-6 6-15,1 2 1 16,-20-3 2-16,0-1 1 15,-19 1 11-15,0 4-15 16,-19 3-7 0,-39 4-52-16,-9 3-58 15,0 7-62-15,-11 4-222 0</inkml:trace>
  <inkml:trace contextRef="#ctx0" brushRef="#br2" timeOffset="149919.28">17466 7133 237 0,'0'0'36'0,"0"0"47"0,0 0-19 0,0 0-26 0,0-97-7 0,-10 78 2 0,-28 2-3 15,-1 6-9-15,3 0 19 16,-12 8 10-16,9 3 3 16,1 0-1-16,9 0-28 15,10 21-19-15,-1 8-6 16,20 6 1-16,0 2-4 15,0-1-4-15,10-9-16 16,38-5-6-16,0-7-7 16,10-15 5-16,-2 0 1 0,-8 0 12 15,-10-22 13-15,-18-3 3 16,-11 4 3 0,-9-5-10-16,0 9-21 0,0-1-35 15,-48-1-100 1,0 8-163-16</inkml:trace>
  <inkml:trace contextRef="#ctx0" brushRef="#br2" timeOffset="150769.35">16787 7053 463 0,'0'0'53'0,"0"0"27"0,0 0-57 0,0 0-14 0,164-4 9 0,-145-7 9 0,-19-2-7 16,0-5-6-16,0 3-8 15,0-2 7-15,0 1 5 16,-29 3 9-16,0 2-8 15,-10 0-3-15,1 3-1 16,-10 8-12-16,9 0-1 0,-9 0-2 16,12 5 3-1,-3 12-4-15,11 4 3 16,8 5 5-16,11 3 7 16,9-1-3-16,0-2 5 15,0-5-11-15,29-7-9 16,19-6-15-16,0-8-10 15,-12 0-2-15,3 0 3 0,-11-14 18 16,-18-8 6 0,-10 0 6-16,0 1-15 15,0 0-58-15,-29 2-30 16,-19 2-51-16,2 6-175 16</inkml:trace>
  <inkml:trace contextRef="#ctx0" brushRef="#br2" timeOffset="151484.63">16339 7017 85 0,'0'0'4'0,"0"0"10"0,0 0 16 0,0 0-16 0,0 0 1 0,26-114 39 16,-26 96 30-16,-26 3 15 0,-13 4-19 15,10 8-22-15,-9 3 1 16,9 0-1-16,0 7-35 15,0 18 0-15,10 3-4 16,9 9 0-16,10-1-5 16,0 0-7-16,0-4-6 15,39-3-5-15,9-12-14 16,10-6 5-16,0-11-13 16,-3 0-35-16,3 0 20 15,-20-17 23-15,-9-12 14 16,-19-1-15-16,-10 6-45 15,0-5-18-15,-10 0 12 16,-48 8 15-16,1-1-176 16</inkml:trace>
  <inkml:trace contextRef="#ctx0" brushRef="#br2" timeOffset="152206.42">15821 7036 157 0,'0'0'8'0,"0"0"18"0,0 0-20 0,0 0-9 0,96-47 21 16,-96 28 50-16,0-3 27 15,0 1-33-15,0 0-30 16,-9 3 4-16,-30 7 8 16,-9 1 37-16,10 2-119 15,-1 8 71-15,-9 0-26 0,21 0 11 16,-11 15 2-16,19 3-10 15,-1 6-3-15,1 6-1 16,19 2 2-16,0-3-9 16,0 0 3-16,29-8-4 15,9 0-6 1,18-10-10-16,-8-3-18 0,0-5 2 16,-19-3 17-16,10 0 13 15,-30-11-1-15,1-10 11 16,-10 0-7-16,0-9-32 15,-10 5-107-15,-38-3-84 16</inkml:trace>
  <inkml:trace contextRef="#ctx0" brushRef="#br2" timeOffset="153081.31">15380 6867 78 0,'0'0'82'0,"0"0"-3"0,0 0-10 0,-9-83-31 0,-11 72 21 16,-6 4 18-16,-3 4-18 0,0 3-28 16,0 0-16-16,0 21-5 15,0 4-3-15,1 11 10 16,18 4 15-16,10-1 12 15,0 1-11-15,0-4 10 16,29-8-18 0,19-7-26-16,10-6-23 15,7-11-20-15,-7-4-15 0,-20 0 21 16,1 0 13-16,-10-19 18 16,-10-2 13-16,-10-4 0 15,-9 0-9-15,0 0-36 16,0 3-27-16,-38 4-36 15,-1 0-11-15,-9 15-118 16</inkml:trace>
  <inkml:trace contextRef="#ctx0" brushRef="#br2" timeOffset="153958.13">14817 6910 185 0,'0'0'57'0,"0"0"55"0,0 0-23 0,0 0-46 0,0 0-9 16,106 32-2-16,-87-32 10 15,-9 0-17-15,9 0 11 16,-9-18 17-16,-1 0 8 0,-9-3-12 15,0-1-24 1,0 0-11-16,0 5-9 16,-9-2 3-16,-30 5-5 15,10 7-7-15,-19 3-1 16,9 4 24-16,1 0-14 16,-10 4-2-16,9 21-7 15,10 3 3-15,3 12 2 16,16-4 6-16,10 7 6 0,0-7-9 15,10-3-2-15,36-9-12 16,2-9-18 0,19-8-13-16,-9-7-6 0,0 0 11 15,-10 0 19-15,-12-22 6 16,-7-2 9-16,-19-5 2 16,-10 0-1-16,0 0-2 15,0-3-27-15,-29 3-45 16,-27 8 6-16,-2-1-102 15,1 14-106 1</inkml:trace>
  <inkml:trace contextRef="#ctx0" brushRef="#br2" timeOffset="154628.07">14443 6867 96 0,'0'0'117'0,"0"0"7"0,0 0-37 0,0 0-41 0,0-65-4 0,-9 54-5 0,-10 4 16 16,-10 0 12-16,0 7-29 15,-7 0-22-15,-3 3 2 16,1 19-6-16,9 6-11 16,9 5 3-16,1 7-1 15,19-1 0 1,0-3-4-16,10 3 3 0,38-9-2 16,10-9-4-16,7-11-4 15,-7-2-16-15,9-8-31 16,-19 0 31-16,-9-15 12 15,-20-7-3-15,-9-6-2 0,-1-1 11 16,-9 1 0-16,0 2-1 16,-29 1-30-1,-19 0-20-15,-19 7-40 16,-1 4-100-16</inkml:trace>
  <inkml:trace contextRef="#ctx0" brushRef="#br2" timeOffset="155372.85">13928 6856 203 0,'0'0'-17'0,"0"0"6"0,0 0-23 0,0 0 19 0,75 7 11 0,-66-7 28 0,1 0 47 16,0 0 40-16,-1-4 8 16,1-7-51-16,-10-3-24 15,10 0-20-15,-10-7-19 16,0 2-2-16,0 2 10 16,0 2 17-1,0 1 19-15,-20 3-24 0,-18 7-16 16,-8 4-9-16,7 0-14 15,1 4 17-15,-1 17-16 16,11 15 12-16,8 4 9 16,20 7 0-16,0-4-2 15,10 0-1-15,48-7-1 16,9-14-7-16,8-12-5 16,-8-10-32-16,1 0-19 15,-11-7 17-15,-8-18-1 16,-30-5 5-16,-9 2 24 15,-10 0 16-15,0 6 0 16,-10-3 13-16,-38 6-24 16,0 2-6-16,-10 6-28 15,0 1-77-15,0 10-43 16</inkml:trace>
  <inkml:trace contextRef="#ctx0" brushRef="#br2" timeOffset="156116.23">13649 6899 150 0,'0'0'128'0,"0"0"-33"0,0 0-42 0,0 0-11 0,77-4 0 0,-58-10-14 15,-9 0-7-15,-1-5-15 16,-9 1-3-16,0 3 16 0,0-1 19 16,0 1 26-16,-29 0-8 15,-9 4-29-15,-1 5-12 16,3 2-15-16,-2 4-28 15,9 0 35 1,0 0-2-16,0 7 0 16,10 15 2-16,0 3 5 0,9 3 2 15,10 5-15 1,0-1 2-16,10-3-6 16,38-5-8-16,9-2-14 15,11-7-6-15,7-8-34 16,-8-7-20-16,0 0-7 15,-18-7-20-15,-1-14-25 16,-29-5 43-16,0 1 46 0,-19 0 40 16,0 0 8-16,-9 7 3 15,-30-1-20-15</inkml:trace>
  <inkml:trace contextRef="#ctx0" brushRef="#br2" timeOffset="158826.29">16452 8318 126 0,'0'-4'82'0,"0"0"-20"0,0 2-56 0,-10 2-9 16,10-5 6-16,-9 1-2 15,-1 4 5-15,0 0 32 16,1 0 25-16,-1 0-20 15,10 0 12-15,-9 0-8 16,9 0-27-16,-10 0-17 16,10 0-3-16,0 0 5 15,0 0 2-15,0 0-7 16,0 9 13-16,0-3 17 16,0 5-5-16,0 0-10 0,0-4-12 15,0 4 5 1,0-8-6-16,19 1 6 0,-9-1-6 15,9-3 0 1,0 0 2-16,10 0 0 16,0 0-3-16,-10 0-5 15,1-14 0-15,-1 0-10 16,0 0 0-16,-9-5 3 0,-10 2 13 16,0-2 12-16,0 2 33 15,0 2 8-15,0 5-9 16,-29-1-26-1,10 6-14-15,-10 3 4 0,10 2-9 16,-10 0 3 0,0 0-3-16,0 10 1 15,0 8 1-15,2 8 9 0,8-1-2 16,0 3 6-16,9 4-10 16,1-3-3-16,9 4-2 15,0-5-8-15,0-6 5 16,38-4-3-16,8-7 2 15,12-8-17-15,9-3-8 16,-9 0-1-16,0-7-12 16,-10-14 5-16,-19-8 20 15,-12 4 18-15,-8-4 8 16,-9 0-3-16,0 4-12 0,0 3-8 16,-19 8-37-1,-17 3-18-15,7 11 21 16,-9 0-67-16,9 4-32 15,0 22 10-15,0 2-10 16</inkml:trace>
  <inkml:trace contextRef="#ctx0" brushRef="#br2" timeOffset="159434.92">17112 8404 17 0,'0'0'9'0,"0"0"68"0,0 0-11 0,77-43-12 0,-77 25 3 15,0 8 26-15,0-5 13 16,0 0-24-16,-10 5-13 16,-19 6-8-16,-9 1-23 0,-1 3 46 15,10 0-39 1,-7 3-31-16,-2 16 6 16,9 2 13-16,10 0-20 15,9 4-3-15,10 0-2 16,0 1 3-16,0-5-8 15,10 0-9-15,28-10-18 16,10-3-24-16,-12-8-19 0,13 0 12 16,-11 0 14-1,-19-19 18-15,1-2 23 0,-11 0 2 16,-9-8-14-16,0 4-37 16,0 3 0-16,-29 5-30 15,-19 2 18-15,0 7-87 16</inkml:trace>
  <inkml:trace contextRef="#ctx0" brushRef="#br2" timeOffset="160226.69">16796 8350 64 0,'0'0'77'0,"0"0"-9"0,0 0 48 0,0 0-5 0,0 29-25 0,10-22-43 0,19-3-10 15,0-4-1-15,0 0-12 16,0 0-14 0,-10 0-5-16,10-15-2 0,-20 1 2 15,1-4 9-15,-10-3 1 16,0 2 26-16,0 2 10 15,0-2 12-15,-10 5-1 16,-9 7-30-16,-19 3-22 16,9 4-5-16,-10 0 2 15,10 4-9-15,-9 22-18 16,9-1 3-16,0 7 6 16,10 7-3-16,2 1 3 15,17-1-1-15,0-3 19 16,0-8 2-16,46-5-7 15,11-12-49-15,11-11-75 0,-1 0-17 16,-19-11-67-16,1-14-22 16</inkml:trace>
  <inkml:trace contextRef="#ctx0" brushRef="#br2" timeOffset="162059.01">16442 9604 139 0,'0'0'63'0,"0"0"-12"0,29 0-29 0,-9 0-2 0,-11 0 12 16,10 0 4-16,-9 0 2 16,0 0 5-16,-10-4 7 15,9-2-8-15,-9-9 0 16,0 0-31-16,0 5-9 16,0-5 4-16,0 4 4 15,-19 0 11-15,-10 8-13 16,0-4 0-16,0 7 14 15,0 0-88-15,1 0 129 16,-1 0-51-16,12 4-12 16,-12 13 6-16,19 13 2 15,1-5-2-15,9 10-5 16,0 2-2-16,0-9 3 16,9 1-3-16,30-7 2 0,7-12-13 15,2-10 0-15,0 0-21 16,0-7-6-16,-9-23-19 15,-20-1-2 1,-9-1 23-16,-10-1 25 0,0 5 17 16,0 6 5-16,-29 4 8 15,0 8-21 1,-10 5-18-16,10 5-10 0,-9 0-91 16,28 11-6-16,-9 14 110 15,19 0-126-15</inkml:trace>
  <inkml:trace contextRef="#ctx0" brushRef="#br2" timeOffset="162592.23">16902 9669 407 0,'0'0'12'0,"0"0"-10"0,0 0-59 0,0 0-56 0,0 0-19 0,77-25 58 0,-77 10 68 16,0 1 84-16,0-5 0 16,0-2-3-16,-28 4-4 15,-11-2-10-15,0 5-21 16,1 3-11-16,-10 8 8 16,9 3 7-16,10 0-14 15,3 17-14-15,16 9-1 0,-9 5-5 16,19 2-5-1,0 0-7-15,0-8-1 16,0 0-5-16,19-3-14 0,8-16-20 16,11-1-18-1,-9-5-37-15,0 0-6 0,-10-11 58 16,1-11 41-16,-11 1 39 16,1 3 11-16,-10 0-14 15,0 0-18-15,0 7-9 16,-29 0-12-16,-10 7-35 15,1 4-36-15,-1 0 29 16,3 0-80-16</inkml:trace>
  <inkml:trace contextRef="#ctx0" brushRef="#br2" timeOffset="163267.44">17295 9561 206 0,'0'0'66'0,"0"0"11"0,0 0-5 0,0 0-21 0,-10-83-12 16,-9 77 8-16,-20 2 2 15,11 4 7-15,-11 0-12 0,10 0-19 16,0 14-3 0,10 7 9-16,0 1-17 15,19 7-2-15,0-4 2 0,0 0-10 16,0 0-2 0,38-10-11-16,10-4-19 15,1-8-21-15,-1-3-21 16,-10 0 13-16,1-14 14 0,-10-8 10 15,-20 0 30-15,-9 1 6 16,0 0 14 0,0 2-7-16,-38 5-5 15,-10 3-5-15,-1 0-16 0,1 4-44 16,0 7-152 0</inkml:trace>
  <inkml:trace contextRef="#ctx0" brushRef="#br2" timeOffset="183142.79">21245 8253 197 0,'0'0'90'0,"0"11"1"0,0-11-39 0,0 3-16 0,0-3-4 15,0 0 7-15,0 0 3 16,0 0-10-16,0 0 3 16,0 0 14-16,0 0-6 15,0 0-19-15,0-3-17 16,-10-4-9-16,0-4 4 15,1 4-4-15,-1 0 4 16,-9 0-2-16,9-1 2 16,-19 5 3-16,10 3-2 15,-10 0-6-15,12 0 1 16,-12 0-1-16,10 11-2 16,0 3 2-16,-1 8 0 15,1-1 3-15,19 7-3 16,-9-2 0-16,9-1-8 0,0 0-3 15,19-7 5 1,29-7-11-16,0-5 6 16,17-6-11-16,-7 0 5 15,0-10 6-15,-10-11-12 16,-19-8-9-16,-10 1 17 16,-9-2 16-16,-10 2 5 15,0 3 5-15,-10 3-6 0,-28 3-1 16,-1 2-3-1,-19 10-14-15,10-1-9 16,-10 8 4-16,3 0 28 16,16 8-3-16,1 14 0 15,9 3 6-15,19 0-10 16,10 4-6-16,0-7-92 16,0-5-230-16</inkml:trace>
  <inkml:trace contextRef="#ctx0" brushRef="#br2" timeOffset="183968.78">21753 8239 147 0,'0'0'56'0,"0"0"43"0,0 0-3 0,0 0-52 0,-58-36-30 16,19 33 3-16,10 3 8 15,-9 0 5-15,9 0-17 16,0 7 10-16,0 6-1 16,10 9-6-16,0 0-7 15,9 3-6-15,10 4 0 16,0-1 1-16,0 1 6 16,0-7-1-16,19-4-5 0,20-7-3 15,9-11 0 1,-9 0-6-16,-1 0 0 15,10-7 0-15,-9-15-1 16,-1 0-3-16,-11-7-14 16,-8 8-2-16,-9-5 8 15,-10 2 17-15,0 6 4 16,0 0 4-16,-39 7-7 0,3 0 6 16,-22 3-6-1,0 8-5-15,1 0-7 16,8 0 2-16,11 16-9 15,-1 5-66-15,13-3-183 16</inkml:trace>
  <inkml:trace contextRef="#ctx0" brushRef="#br2" timeOffset="184693.67">22172 8278 112 0,'0'0'52'0,"0"0"47"15,0 0-27-15,0 0-31 0,19-39-23 0,-19 25-9 16,0-4 28-16,0-1 2 15,-19 8-10-15,-20 1 13 0,3 3 9 16,-2 7 7-16,-11 0-17 16,1 0-14-16,0 4 3 15,19 17 0-15,-9 3-15 16,18 2-10-16,20 0-3 16,0-1-3-16,0-3 1 15,10-5 0-15,38-3 5 16,0-7-9-16,10-3-5 15,0-4-9-15,-10 0-1 16,-2 0 2-16,-17-14-2 16,0-8-1-16,-20-3-34 15,-9 3-5-15,0 1 15 16,0 3 0-16,-29-1-38 16,-19 10-106-16,2 1-37 15</inkml:trace>
  <inkml:trace contextRef="#ctx0" brushRef="#br2" timeOffset="186308.63">21293 9701 161 0,'0'0'69'0,"0"0"-26"0,-77-36-5 0,48 33-8 15,0-1 5-15,0 4 0 0,0 0-8 16,3 11-18-16,-3 6 16 16,0 9 0-16,9-1-10 15,11 8-4-15,9-5 7 16,0 4 4-16,0-3-9 16,19-7-7-1,29-8 3-15,8-6-4 16,-8-8-8-16,10 0-4 0,-1-8-7 15,-8-20-6-15,-21-2-10 16,-8-1-14-16,-11-2 9 16,-9 0 11-16,0 0 16 15,-9 9 8-15,-39 3 0 16,-1 3 0-16,1 7-4 16,10 7-22-1,-10 4-20-15,9 0-53 0,13 22 69 16,6 10-87-16</inkml:trace>
  <inkml:trace contextRef="#ctx0" brushRef="#br2" timeOffset="187041.76">21627 9856 216 0,'0'0'56'0,"0"0"-2"0,0 0-7 0,0 0-10 0,0 0-22 0,20-44-1 15,-20 30-2-15,0 0 0 16,0-4 1-16,-29 3 13 15,0 1 13-15,-10 3-15 16,-9 8 24-16,0 3 11 16,12 0-19-16,-12 0-4 15,9 17-17-15,10 9-12 0,10 6-1 16,19-3-4 0,0 3 0-16,10-7-5 0,38-3-4 15,10-9-15-15,-3-4-2 16,3-9-18-1,-10 0 26-15,0-11 7 16,-9-14-6-16,-20-5 9 16,-9 2-4-16,-10 0 11 0,0 3-2 15,0-1 2-15,-20 8-3 16,-18 7-17-16,-10 8-61 16,-1 3 15-16,11 0-292 15</inkml:trace>
  <inkml:trace contextRef="#ctx0" brushRef="#br2" timeOffset="187899.23">21981 9808 136 0,'0'0'2'0,"0"0"-4"0,0 0 5 0,0 0 6 0,49 4 18 16,-49-4 44-16,9-14 34 16,-9 3-23-16,0 1-29 15,0-5-20-15,0 1-9 16,-9 3 2-16,-11 3-8 16,-9 2 9-16,1 6-9 15,-11 0 17-15,10 0 13 16,-9 0-26-16,9 3-10 15,-10 15 11-15,22 4 5 16,8-1-2-16,9 4-11 16,0 0-9-16,0 0 2 15,0 1 2-15,36-5 7 0,12-6-4 16,10-9 13-16,0-6-4 16,-10 0-1-1,0 0-17-15,-10-17-2 16,-11-8-3-16,-17-4-3 15,-10 0-6-15,0 1-9 16,0 3-4-16,-27-1-18 0,-21 9-19 16,0 6-19-16,-10 6-24 15,10 5-14-15,9 0-27 16,10 19-156-16</inkml:trace>
  <inkml:trace contextRef="#ctx0" brushRef="#br2" timeOffset="190466.44">18032 10193 157 0,'9'0'40'0,"-1"0"26"0,1 0-9 0,-9 0-33 0,10 0-9 0,0 0-7 0,-10 0 22 16,0-11 2-16,0 5 12 15,0-5 1-15,0 3-6 16,0-7-8-16,0 9 2 16,0-5 5-16,0 4-19 15,-10-1 0-15,-17 5 16 16,-1 3 26-16,-11 0-20 15,10 0-23-15,0 0 2 16,0 14-5-16,0 1-8 16,10 6-4-16,10 1-1 15,-1 3 0-15,10 4-2 16,0 2-1-16,0-1-10 16,0-2-15-16,38-9 6 15,-9-6-2-15,20-5-22 16,-11-8 15-16,10 0 19 15,-2-18 8-15,-7-7 4 16,-1-7-13-16,-19-4-66 16,-9 0-3-16,0 7 17 15,-10 4 25-15,0 4 28 0,-39 10 21 16,-19 11 21 0,3 0 0-16,-13 3-20 15,1 22-3-15,9 8-1 0,10-1-8 16,9 4-21-16,11 0-91 15,18-8-258 1</inkml:trace>
  <inkml:trace contextRef="#ctx0" brushRef="#br2" timeOffset="191137.74">18509 10193 260 0,'0'0'87'0,"0"0"11"0,-77-42-47 0,38 33-11 0,-7 7 7 0,-2 2 24 15,10 0 17-15,-11 0-28 16,11 21-14-1,9 4-2-15,10 4-14 0,19 7-23 16,0 0-6 0,0-1-4-16,19-5 3 0,29-5-13 15,0-11-18 1,1-11-6-16,-1-3 19 0,0 0 12 16,-12-14 7-16,3-12 1 15,-20-2 0-15,-10 0 3 16,-9-1-2-16,0 7 2 15,0 1-5-15,-28 6-1 16,-30 8-20-16,2 3-5 16,-1 4-58-16,-1 0-35 15,19 18 9-15,10 7 0 16,10 4-75-16</inkml:trace>
  <inkml:trace contextRef="#ctx0" brushRef="#br2" timeOffset="191879.45">18737 10197 512 0,'0'0'47'0,"0"0"14"0,0 0-37 0,0 0 3 0,49 7 5 0,-30-4 2 0,10-3 14 16,0 0-4-16,0 0 7 15,-10 0-4-15,10 0-15 16,-20-7-13-16,11-7-8 0,-20 0-4 16,0-1 1-1,0-2 8-15,0 2-9 0,-29 0-1 16,-10 5 2 0,-9-1 4-16,-10 7-12 15,0 1 5-15,13 3-3 16,-13 0 5-16,10 3 1 15,9 19-4-15,10 0-4 0,0 6 1 16,10 5-1-16,10-1-1 16,9 0 2-16,0-3-3 15,0-1 3 1,0-6-4-16,38-7 2 16,1-11-12-16,18-4 3 15,-8 0-4-15,-11 0 11 16,1-11 3-16,-13-8 2 0,-16-2 9 15,-1-1 6-15,-9 1-3 16,0 0-15-16,-19-1-25 16,-17 11-54-16,-3 7-80 15,-9 4-74-15,0 0-141 16</inkml:trace>
  <inkml:trace contextRef="#ctx0" brushRef="#br2" timeOffset="194318.12">13564 12565 222 0,'0'0'0'0,"0"0"3"0,0 0 1 0,0 0 7 0,0 0 10 15,0 0 22-15,0 0 32 16,0 2 5-16,0 3-30 16,0-5-4-16,0 0-9 0,0 4-9 15,0-4-19-15,0 0-7 16,0 0-1-16,0 0-1 15,0 0 10 1,0 0 19-16,0 0 0 16,0 0-3-16,0 0 1 15,0-11 4-15,0 0-8 0,0-3-4 16,-9-1 2-16,-1 0-10 16,-9 4-9-16,0 0 0 15,-10 5-2-15,0 1 3 16,-10 5-1-16,1 0-4 15,-10 0-7-15,12 0 6 16,-3 19 1-16,0 3 3 16,1 3-5-16,19 10 4 15,-1-2-4-15,11 7 1 16,9-4-7-16,0 3-29 16,19-10-5-16,39-8-9 15,9-10-12-15,-2-11-14 16,12 0-3-16,-9-14 18 15,-20-19 31-15,-10 1 16 16,-28-4 16-16,-10 1 16 16,0 5 21-16,0 5 26 15,-19 8 8-15,-20 6-18 16,1 7-45-16,9 4-16 16,-10 0-21-16,10 22-36 15,10 6-44-15,10 1-46 16</inkml:trace>
  <inkml:trace contextRef="#ctx0" brushRef="#br2" timeOffset="194942.71">13976 12632 209 0,'0'0'95'0,"0"0"9"0,0 0-39 0,0 0-30 0,-38-100-10 16,9 89 20-16,-10 4-4 0,-9 7-1 16,0 0 3-16,9 4-3 15,-9 18-1 1,19 3-7-16,3 3 3 16,16 5-13-16,10-1-1 15,0-3-15-15,20-1-5 16,35-6-4-16,3-8-30 15,9-6-15-15,1-8-30 0,-1 0 45 16,-2 0 25-16,-26-22 4 16,-1-4 2-16,-28 2 5 15,-10-1-3-15,0-5 0 16,0 5-9-16,-39 4-34 16,-9 2-24-16,-7 6-25 15,6 5-59-15,1 8-85 16</inkml:trace>
  <inkml:trace contextRef="#ctx0" brushRef="#br2" timeOffset="195589.97">14617 12586 333 0,'0'0'73'0,"0"0"-11"0,0 0-24 0,0 0 0 0,0 0 3 0,-164-90-9 0,126 90 18 15,-11 3 8-15,11 19-1 16,11 3-11-16,8 7-11 16,0 1-13-16,19-4-13 15,0-1-6-15,0 2-5 16,38-13 2-16,18-2-9 15,2-12-31-15,9-3-8 0,0 0-4 16,-9-7 16 0,-2-11-2-16,-18-3 8 15,-19-4 20-15,-19 3 11 16,0 3 2-16,0 2-1 16,-38-5-8-16,-17 7-8 15,-3-2-28-15,0 7-28 16,-10-1-20-16,11 11-48 0,-1 0 1 15,22 3 47-15,7 19 42 16</inkml:trace>
  <inkml:trace contextRef="#ctx0" brushRef="#br2" timeOffset="196413.74">15036 12543 207 0,'0'0'107'0,"0"0"-30"0,0 0-40 0,0 0-11 0,125 11-13 16,-106-19-9-1,1-9-3-15,-11 2-7 0,-9-6 6 16,0 5 2-16,0-1 20 16,0 2 33-16,-29 5-6 15,1 3 3-15,-11 7 18 16,-9 0-22-16,9 0-36 15,-6 14-3-15,6 11 10 16,0 4 21-16,1 4 0 16,19 3-16-16,9-1-17 15,10-3 0-15,0-2-7 16,29-5 1-16,29-12 1 16,9-9 5-16,-2-4-10 15,12 0-3-15,-19-15-2 16,0-9-4-16,-29-1 8 15,-10-4-2-15,-9 4-8 16,-10 0-13-16,0 4 12 16,-29-1-20-16,-29 8-22 15,0 3-14-15,-9 11 1 0,9 0 24 16,3 0 9 0,6 21-2-16,30 8-57 15,19 0-111-15</inkml:trace>
  <inkml:trace contextRef="#ctx0" brushRef="#br2" timeOffset="197160.57">15696 12615 222 0,'0'0'19'0,"0"0"44"0,0 0-31 0,0 0-14 0,106-33 19 0,-97 18 28 0,-9-2-6 16,0 3-5-16,0-8-21 15,-28 4 4-15,-11 4 17 16,-19-1-21-16,3 8-17 0,-13 7 21 16,11 0 23-16,-1 0-2 15,10 17-33-15,9 10-9 16,3 1 0-1,17 5-1-15,19 2-7 16,0-3-7-16,0-2 1 16,29-5-4-16,16-8 4 0,13-6-5 15,0-7-1-15,9-4-11 16,1 0-2-16,-3-25 0 16,-17-4-9-16,-9-7-9 15,-20 0 13-15,-10 0 16 16,-9 4-7-16,0 3-21 15,-48 4 4-15,0 7 25 16,-17 7 4-16,7 11-2 16,0 0-6-16,1 8 4 15,18 17-15-15,10 4-83 16,10-4-38-16,9 0-50 16</inkml:trace>
  <inkml:trace contextRef="#ctx0" brushRef="#br2" timeOffset="197919.53">16271 12618 367 0,'0'0'41'0,"0"0"69"0,0 0-46 0,0 0-40 0,68 0-17 0,-51-11 0 0,-8 1 7 16,1-5-2-16,0 0-2 16,-10 2 9-16,0-1 5 15,0-1 6-15,-10 0 8 16,-17 4 17-16,-21 5 10 16,0 1-11-16,-10 5-23 15,10 0-18-15,0 11-5 16,0 19-2-16,2-2-4 15,27 8 3-15,9 3-2 0,10 1 7 16,0-4-5 0,46-7 0-16,12-7 3 15,28-12 0-15,-9-10-9 0,20 0-14 16,-23 0-1 0,-6-21-6-16,-20-8 4 15,-19-1 5-15,-19 3 6 16,-10 2-5-16,0-1 9 0,-10 1 3 15,-29 6 0-15,-18 9-5 16,-11 7-5 0,13 3-1-16,-13 0-1 0,11 13-1 15,18 13-15-15,10 2-30 16,20 2-8-16,9-5-49 16,0-3-71-16,38-9-158 15</inkml:trace>
  <inkml:trace contextRef="#ctx0" brushRef="#br2" timeOffset="198458.66">16873 12700 338 0,'0'0'-1'0,"0"0"2"0,0 0-18 0,0 0-41 0,0 0 18 0,210-17 25 0,-191-1 22 0,-9 4 48 16,0-5 65-16,-10 5-24 0,0 3-2 16,0-3 4-16,-20 3-14 15,-18 5-34-15,2 2-29 16,-13 4 1 0,1 0-10-16,10 0-6 15,-1 6-11-15,1 13 2 16,28 5-1-16,0 6 0 0,10-2-2 15,0 1 0-15,20 0 6 16,28-11-5-16,10-4-2 16,9-14-9-16,-2 0-10 15,3 0-12-15,-20-29-4 16,0 0-33-16,-29-3 19 16,-9-4 11-16,-10 4 30 15,0 3 8-15,-58 8 1 16,0 3-11-16,-19 7-6 15,2 8-66-15,18 3-60 16,-11 3-41-16</inkml:trace>
  <inkml:trace contextRef="#ctx0" brushRef="#br2" timeOffset="199834.73">17945 12722 138 0,'0'0'69'0,"29"0"-3"0,0 0-66 0,-10 0-20 0,0 0-4 16,-2-3-5-16,3-12 15 15,-11 0 18-15,-9 2 21 16,0-5 34 0,0-3 27-16,0 2-3 15,0 1-22-15,-38 0-10 0,2 3-3 16,-22 5 49-16,0 7-91 16,0 3 46-16,0 0 17 15,10 22-14-15,12 9-31 16,7 5 1-16,20 8-11 15,9-9-8-15,0-2-7 16,28-12-6-16,28-7-23 16,2-10-3-16,-1-4-16 15,1 0 19-15,0-18-5 16,-10-3-4-16,-21-8 1 0,2 3 2 16,-29 2 18-1,0 2-41-15,0 8-51 16,-46 3-8-16,-2 11-41 15</inkml:trace>
  <inkml:trace contextRef="#ctx0" brushRef="#br2" timeOffset="201132.12">18261 12651 52 0,'0'0'79'0,"0"0"36"0,0 0-22 0,57 7-19 0,-47-7-40 0,0 0-9 16,-1 0 5-16,1 0-2 16,0-4 6-16,9-10 1 15,-19 0-7-15,7-1-7 16,-7 1 0-1,0-1-3-15,0 5 22 16,0 3 0-16,0-1 1 0,0 5-1 16,-26 3 11-1,6 0-11-15,-9 0-22 0,-9 0-15 16,9 7-4-16,0 8 3 16,10 6-4-16,0 3 1 15,9 6-3-15,10 6-2 16,0-1-7-16,19-2-11 15,29-1-12-15,29-8 11 16,-9-8 6-16,7-13 6 16,2-3 4-16,-20 0 6 15,1-14 5-15,-19-8-2 16,-20-6 2-16,-9-1-2 16,-10 0 2-16,0 8-2 15,-39-1-3-15,-19 8-8 16,0 3-6-16,-9 11 8 15,0 0-6-15,11 0 2 16,8 18 2-16,10 3-3 16,9 4-28-16,29-3-24 15,0 0-70-15,0-8-165 16</inkml:trace>
  <inkml:trace contextRef="#ctx0" brushRef="#br2" timeOffset="201795">19236 12708 260 0,'0'0'56'0,"0"0"-21"0,0 0 5 0,0 0 25 0,-87-82 2 0,58 71-6 0,1 7 17 15,-1 4 3-15,2 0-25 16,-11 0-30-16,9 15-11 0,0 2-4 15,10 2-1 1,9 6-8-16,10-4-2 16,0 4-7-16,10-3-3 15,38-1-19-15,9-7 19 16,9-3-8-16,-9-11-3 16,-9 0 4-16,1 0 12 15,-20-17 1-15,-1-5-2 0,-18 0 6 16,-10 1 0-1,0-4 5-15,0 7-3 0,-29 0-2 16,-19 3-12-16,0 9-13 16,-10 6-19-16,0 0-26 15,12 0-5-15,-11 10-36 16,18 11-61-16,1 5-45 16</inkml:trace>
  <inkml:trace contextRef="#ctx0" brushRef="#br2" timeOffset="202831.8">20154 12694 238 0,'0'0'39'0,"0"0"-26"0,0 0-12 0,0 0 4 0,-10 0 11 16,10 0 69-16,-10 0 10 16,10 0-10-16,0 0-26 15,0 0-27-15,0 0-29 16,0 0 0-16,0 0-8 16,10-5 3-16,9-1 4 0,-9-9-2 15,-1 1 4-15,-9 0 0 16,0 0 5-16,0-1-4 15,0 1 0-15,-19-5 2 16,-10 8 3-16,-9 5-8 16,2 2-12-16,-13 4 12 15,1 0 5 1,10 0 2-16,-1 19 1 0,10 2 1 16,20 8-7-16,-1-1 4 15,10 1-1-15,0-1-2 16,39-2-7-16,18-8-6 15,11-7-7-15,-10-8-27 16,7-3 5-16,-8 0 20 16,-8-18 15-16,-20-7-4 15,-10-1 6-15,-10 2 1 16,-9-1 5-16,0 3-4 16,0 0-1-16,-38 8-9 15,-20 7-23-15,0-1-23 16,3 8 11-16,-3 0 1 15,10 8-68-15,9 13-63 16</inkml:trace>
  <inkml:trace contextRef="#ctx0" brushRef="#br2" timeOffset="203444.96">20833 12654 182 0,'0'0'91'0,"0"0"27"0,0 0-15 0,0 0-23 0,29-57-36 0,-29 38-6 16,-20 2 22-16,-9-1-26 0,-19 4-12 16,3 10 16-1,-13 4 14-15,0 0-15 16,0 4-18-16,10 24-13 0,9 1-1 16,30 6-1-16,9 2-4 15,0-6 4 1,9-1 1-16,49-12 11 15,0-11-10-15,9-7-2 0,1 0-9 16,-13-11-3 0,-16-14-12-16,-10 0-14 15,-10-4-12-15,-19 4 6 0,0 0 14 16,0 7 3-16,-48 8 6 16,0 1-31-16,-8 7-12 15,-2 2-32-15,10 0-29 16,19 17-36-16,10 5-50 15</inkml:trace>
  <inkml:trace contextRef="#ctx0" brushRef="#br2" timeOffset="204114.96">21331 12618 293 0,'0'0'14'0,"0"0"-7"0,0 0 28 0,0 0 20 0,10-57-21 0,-39 46 9 0,-10 4 23 16,-9 0-7-16,0 7 8 0,0 0 3 15,2 0-17-15,-2 0-21 16,9 4-13-16,1 17-6 16,19 4-7-16,19 4 10 15,0-4-4-15,0 0-1 16,29-3-10-16,19-9 0 15,10-5-6-15,7-8-15 16,-8 0-18-16,1-4 8 16,0-13 15-16,-10-8 6 15,-9-5-1-15,-20 2 1 16,-9 2 6-16,-10 2 0 16,0 2 1-16,-29 4-2 15,-20 8-10-15,-18 5-16 16,9 5 14-16,10 0 2 15,0 22-10-15,19 7-51 16,22 7-65-16,7-1-140 16</inkml:trace>
  <inkml:trace contextRef="#ctx0" brushRef="#br2" timeOffset="204696.98">22152 12611 139 0,'0'0'83'0,"0"0"-14"0,0 0-29 0,0 0-10 0,0 0 30 15,-38-93-2-15,-8 82-2 16,-2 8 0-16,-19 3 0 16,9 0-7-16,0 10-10 15,10 16-2-15,12 6 2 16,-3 0 13-16,30 4-24 16,9 0-22-16,0-4-6 15,9-3 0-15,39-11-1 16,8-11-9-16,11-7-3 15,-9 0-27-15,0-11 21 16,-10-14 2-16,-10-3-9 16,-18-2 5-16,-20 2 20 15,0-1-2-15,0 4-26 16,-48 6-33-16,-20 9 13 16,1 3 1-16,-1 7-32 0,10 0-83 15,13 0-96 1</inkml:trace>
  <inkml:trace contextRef="#ctx0" brushRef="#br2" timeOffset="205888.72">22287 12529 414 0,'0'0'25'16,"0"0"21"-16,0 0-15 0,87 3-32 0,-58-3-23 0,0 0 4 0,-20 0 15 0,8 0 6 0,-17 0 7 15,10-3 28 1,-10-8 11-16,0-8 5 15,0 5-15 1,0 0-24 0,-27 3 7-16,-11 11 11 15,-1 0 30-15,1 0-6 16,9 15-19-16,-10 9 0 0,20 6-11 16,10 2-15-16,9 0-8 15,0 1-5-15,19-8 2 16,39-4-17-16,-1-6 7 15,11-15 4-15,-13 0-10 16,13 0-17-16,-11-22 12 16,-18-3 8-16,-1-4 2 15,-18-4 9-15,-20 5 4 16,0 3 6-16,-10-1 4 16,-38 4-3-16,-10 12-15 15,0 3-2-15,10 3-18 16,2 4-10-16,-2 0-14 15,19 21-36-15,10 1-61 16,0 8-142-16</inkml:trace>
  <inkml:trace contextRef="#ctx0" brushRef="#br2" timeOffset="206647.85">23253 12611 150 0,'0'0'83'0,"0"0"13"0,0-7-7 0,0 7-39 0,0 0 0 0,0 0-11 0,0 0-26 0,0 0 14 0,19 0 0 15,1 3-7-15,-1-3-10 16,0 0-10-16,10 0 3 15,-19-3 6-15,-1-8 14 16,-9 0 7-16,0-4 2 16,0 2-7-16,0-5-6 15,-9 3-4-15,-30 1 5 0,1 3-11 16,-11 3-7-16,-8 5 2 16,8 3 12-1,-6 0-10-15,7 8-9 0,0 17 7 16,19 3 6-16,19 4 4 15,10-3-7-15,0 1-1 16,0-5-8 0,29-8-13-16,10-7-31 0,9-5 10 15,0-5 1-15,-12 0 18 16,3-22 9-16,-10-3-10 16,-10-1 2-16,-19-2-11 15,0 2 18-15,0 2-10 16,-29 2-5-16,-19 8 17 15,2 6-51-15,-12 5 27 16,10 3 41-16,9 0-10 16,20 22-23-16,10 3-76 15,9-1-201-15</inkml:trace>
  <inkml:trace contextRef="#ctx0" brushRef="#br2" timeOffset="207444.12">23559 12550 249 0,'0'0'118'0,"0"0"1"0,0 0-39 0,0 0-40 0,58-7-19 0,-58-7-18 15,9-1-2-15,-9 0 0 16,0-2 6-16,0-1 6 0,-9-1 32 16,-20 9-12-1,0 3 2-15,-10 3 20 0,10 4 6 16,-7 0-18-16,7 26-19 16,10 1-8-16,0 10-10 15,19 3-1 1,0-5-4-16,0 5 0 15,0-7-8-15,38-6 1 0,18-8-21 16,2-12-8-16,9-7-17 16,0 0 8-16,-18-11 14 15,-1-10 13-15,-29-8 8 16,-2-4-11 0,-17 1-5-16,0 0 9 0,-7 0-15 15,-41 3-31-15,-1 8-58 16,1 6-98-16</inkml:trace>
  <inkml:trace contextRef="#ctx0" brushRef="#br3" timeOffset="-188584.79">1224 11450 825 0,'0'0'125'0,"0"0"-36"16,0 0-49-1,0 0-39-15,0 0-1 0,0 11 12 16,10-4 10-16,19-3 3 16,0 0 12-1,9 3 2-15,10-3-16 0,1-1-2 16,-4 1-3-16,13 0-9 16,0-4-8-16,0 0 0 15,-10 0-4-15,0 0-18 16,-19 0-10-16,7 0 11 15,-17-4 3-15,-9 0 2 16,0 1 1-16,-10-1 4 16,0 4 3-16,0-4 0 15,0 4-9-15,0 0-17 16,0 0-10-16,0 0-15 16,0 0 30-16,-20 0 20 15,20 0 1-15,-9 0-95 16,-1 0 124-16,10-3-22 15,0-5-5-15,0 1 1 16,0-4-17-16,-9-6 16 16,9-1-3-16,0 0 8 15,0-3-1-15,0-1 4 0,0 0 0 16,0-3 5 0,0-1 1-16,0-2 0 15,0 3-4-15,0-7-3 16,9 3 1-16,-9 0 1 15,0 0 0-15,10 4-1 0,-10-1 7 16,0 10-3 0,0-6-2-16,9 4-4 0,1 3-1 15,-10-2-1-15,0 5 2 16,10 1-1-16,-10 1 0 16,0 3-1-1,0-4-1-15,0 4 3 0,0 0-3 16,0-4 2-16,0 0-3 15,0 0 2-15,0 0-4 16,0 7-2-16,0-2 0 16,0 6 5-16,0 0 1 15,0 0-3-15,0 0 5 16,0 0-8-16,0 4-2 16,0 9 8-16,0 2 5 15,9 7-2-15,1-4 2 16,0 6 4-16,-1 2 4 15,-9 3-6-15,0 0-1 16,0 3-2-16,0-3 1 16,0 3 7-16,10 0-4 15,-10-3-1-15,0 0-5 16,9-1 5-16,-9-6-1 16,0 3 1-16,0-3 2 15,0-1-2-15,0 1-4 16,0 3-3-16,0-3 2 0,0 3-2 15,0-4 2 1,0-3-2-16,10-4 1 16,-10-6-1-16,10-1 1 15,-10-3-8-15,0-4-4 16,0 0-9-16,0 0 6 16,0 0 12-16,0 0-9 15,0 0-4-15,0 0 11 0,0 0 2 16,0 0-1-16,0-4 3 15,0 0 0-15,0 1 3 16,0-1-7-16,0 0-22 16,0 1-3-16,0-1 26 15,-20 0 3-15,1-3 2 16,0 4-10-16,-10-5 6 16,0 5 6-16,-7-1-1 15,-12 0 12-15,9 4-6 16,-9 0-4-16,0 0-1 15,0 0-1-15,0 0-3 16,2 0-3-16,7 0-5 16,1 0-8-16,-1 0 1 15,20 4-8-15,-10-4 11 16,20 0-6-16,9 4-22 16,0-4-26-16,0 3-61 15,0 1-176-15</inkml:trace>
  <inkml:trace contextRef="#ctx0" brushRef="#br3" timeOffset="-177690.48">17553 9568 182 0,'0'0'6'0,"0"0"8"0,0 0-13 16,0 0-1-16,0 0 3 15,86-51 13-15,-86 37 44 16,0-4 14-16,0 5-3 15,0-2-18-15,0 0-12 16,-19 1-9-16,0 7-2 16,-10 3-3-1,0 4 3-15,0 0-10 0,-9 0 1 16,-1 0 10-16,10 8 2 16,-9 9-17-16,11 5-12 15,-2-1-1-15,10 1 1 16,9 4 5-16,10 2 6 15,0-4 4-15,0 6 0 16,10-5-5-16,28 4-12 16,-1-8-1-16,20-6-2 15,-8-8 1-15,-1-7-3 16,10 0-1-16,-20 0 1 16,10-18 1-16,-29-7 4 15,1-4-1-15,-13 4 1 16,-7-7-2-16,0 3 1 15,-7-3-2-15,-32 6-10 16,1-2-14-16,-10 10-15 16,-1 4-5-16,1 6 14 15,10 8 22-15,-1 0 1 16,1 11 5-16,11 18-9 16,-2-1-37-16,0 1-48 15,10 4-101-15</inkml:trace>
  <inkml:trace contextRef="#ctx0" brushRef="#br3" timeOffset="-175249.19">22049 9913 41 0,'0'17'71'0,"0"5"4"0,-10 4-27 0,10-5-8 0,0-3-16 0,0 0 1 0,0-1 4 15,10-1-6-15,19-6 7 16,0 1 13-16,7-4-7 15,2-3-1-15,11 0-7 16,-1-4-10-16,9 0-8 16,-8 0-2-16,-1-4-5 15,-2-7-2-15,-8-3 0 16,1-4 0-16,-1 0 5 16,-9-4 4-16,0 1 4 15,-10-4-8-15,0 3-4 16,-9-3 0-16,-10 4-1 15,0-5 2-15,0 1 1 16,0 3 1-16,-10-2-4 16,-28 2-1-16,-1 4 1 15,-9 0 1-15,10 4 3 16,-1 6 9-16,-7 0 3 16,8 6-4-16,-1 2 7 15,1 0-10-15,9 0 1 16,0 0 5-16,0 10-3 15,0 4-11-15,0 5 2 16,10 3 0-16,0-1 1 16,0 4-3-16,9 0-3 15,3 0 2-15,7 1-1 16,0-5 1-16,0 0-2 0,0 5 2 16,0-8-2-16,7 3 3 15,22-3 1-15,9 0 3 16,1-7 0-16,9 0-2 15,0-1-1-15,10-6 0 16,-10-4 2-16,-2 0 1 16,-8 0 0-16,11 0-5 15,-11-11 1-15,10-8-1 16,-9 2 1-16,-10-4-1 16,0-1-1-16,-10-6 1 15,0 2-1-15,-9-6 2 16,-10-1-7-16,0 5-19 15,0-5-3-15,-39 5-4 16,-9 10-32-16,-10 3-21 16,1 8-34-16,-1 7-37 15,0 0-161-15</inkml:trace>
  <inkml:trace contextRef="#ctx0" brushRef="#br3" timeOffset="-170343.54">19667 12475 266 0,'0'0'18'0,"0"0"19"0,0 0-6 0,0 0-10 15,-10-58 3-15,-9 51 19 16,-10 3 7-16,10 4-6 16,-10 0-8-16,-9 0-9 15,9 0-10-15,-10 4-8 16,10 14-5-16,3-1 2 15,6 2 5-15,1 2 3 0,10 1-3 16,-1 0-6 0,10-5-3-16,0 4-2 0,0-2-4 15,0-1 2-15,38-4 0 16,-11-3 0-16,12 0 2 16,9-11 0-16,0 0 2 15,-10 0-3-15,1 0 3 16,-1-19 2-16,-9 2-1 15,0-1-2 1,-9-3 2-16,6 2 0 0,-16-2-2 16,-10 0 3-16,0-6 3 15,0 10 8-15,0-4-10 16,-10 3 0-16,-26 7 11 16,7 0 9-16,-19 7-9 15,0 4-1-15,9 0-6 16,-9 0-8-16,9 0-1 15,11 11-1-15,-11 4 2 16,22 3-1-16,-2 7 6 16,9-1 2-16,10 9 11 15,0 0-4-15,0 2-3 16,0-3-9-16,19-2-3 16,8-9-7-16,12-10-13 15,9-11-29-15,-10 0 23 16,1 0 13-16,-10-21 11 15,0-4 2-15,-20-5-2 16,-9 1-2-16,0-3-12 16,0 4-32-16,-38-2-68 15,-11 6-107-15,-8 2-97 16</inkml:trace>
  <inkml:trace contextRef="#ctx0" brushRef="#br3" timeOffset="-167954.22">24009 12410 132 0,'-29'0'112'15,"0"0"-42"-15,1 0-35 0,-1 4 0 0,9 6 20 0,-9 1-13 16,10 4-10-16,-7 2 14 16,6 4-4-16,1 1-13 15,10 4-10-15,9-5 5 16,0 0-10-16,0 1-11 16,9 4-3-16,30-9 0 15,-3 2 0-15,2-2 1 16,11-7-2-16,-1-1 2 15,-10-9-3-15,10 0 2 16,-9 0 1-16,-1-22 6 0,-11-3-2 16,2-8-2-1,-10 1-1-15,-9 0-2 16,-1-4-8-16,-9 3 5 0,0 1-1 16,0 0-10-1,-38 6 11-15,9 5-2 16,-7 6 6-16,7 1 1 15,-10 14 13-15,1 0-77 0,-1 0 82 16,10 0-17-16,1 18-6 16,-11 4 2-1,20 7-1-15,-1-1 1 0,11 5 0 16,9 2 4-16,0-2-2 16,0 0 1-16,0-5-4 15,29-3 3-15,9-7-1 16,1-3-4-16,9-9-9 15,0-2-10-15,-9-4-18 16,-1 0-2-16,-2 0 7 16,-7-10 15-16,-9-9 13 15,-1-3-7-15,-19 1-13 16,0-1-44-16,0 5-34 16,-10-1-99-16</inkml:trace>
  <inkml:trace contextRef="#ctx0" brushRef="#br3" timeOffset="-166892.18">24305 12488 34 0,'0'0'70'0,"0"0"32"0,0 0 4 0,10-17-13 0,-10-1-33 15,0 0-32 1,-10 0-19-16,-18 0-5 0,-1 0 8 15,0 7 5-15,0 4 12 16,0 3 28-16,-7 4-15 16,-3 0-21-16,1 0-6 15,-10 11-29-15,-1 4 17 16,1 3-3 0,0 3 3-16,10 0-1 0,11 5 12 15,-2-1-1-15,10 0 0 16,9 4-9-16,10-1-1 15,0 1-2-15,0 1-2 16,0-5-1-16,29 2-1 16,17-5-2-1,-8 0-7-15,11-7 9 0,-1-4-4 16,10-8 5 0,-1-3-1-16,1 0 6 0,-2-7 2 15,-8-11-2-15,0-8 1 16,-10 2-4-16,-18-5-2 15,9 0-15-15,-20-3-12 0,-9 0 1 16,0 3 12 0,0-3 8-16,-19 5 5 15,-20 3-3-15,-9 10-2 16,0 3-2-16,0 7-17 16,2 4 18-16,8 0-42 15,-1 7 63-15,1 15-10 0,18 2 0 16,1 9-2-16,9 0 2 15,10 2-7 1,0-6-4-16,0-4-28 16,29-6-109-16</inkml:trace>
  <inkml:trace contextRef="#ctx0" brushRef="#br4" timeOffset="-131856.67">3510 4279 299 0,'0'0'106'0,"0"-2"-7"0,0-2-46 0,0 4-18 0,0 0-15 0,0 0-5 16,0-5 1-16,0 5 3 15,0 0 4-15,0 0 3 16,0 0 10-16,0 0 17 16,0 0 15-16,0 0-7 15,0 0-14-15,0 0-10 16,0 0-11-16,0 0-11 16,0 0-7-16,0 0-5 15,0 0-2-15,0 0-4 16,0 5 15-16,-10 1-6 15,1 9 0-15,1-1 2 16,-11 1 2-16,0 3 5 16,9 0 0-16,-9 0-2 15,0 0-5-15,-1-1-2 16,11-2-2-16,-11 3-3 16,1 0 2-16,10-3-2 15,-11 2 2-15,11 2 2 16,-1-2 7-16,-9 1 0 0,9 0 3 15,1 1-6 1,-11-5 0-16,11-1 0 16,-1 2 0-16,0-4 1 15,1-1-2-15,-1 5 0 0,0-4-3 16,1 3-1-16,-8 0-2 16,7 1 1-16,-9 0-1 15,9-1 1 1,-9 4-2-16,10-4 2 0,-11 4-2 15,11-3 0 1,-11 7-1-16,1-8-1 16,9 7 2-16,-9 0-3 0,-10 1 2 15,10 0-1-15,0 0 2 16,-1-6-2-16,1 3 0 16,10-1-2-16,-11 0-2 15,1-3 0-15,9-1-4 16,-6 0-2-16,6 0-4 15,-9-3 3 1,9 4-2-16,-9-1 0 0,9-3-4 16,1-4 8-16,-1 0 7 15,10-3 3-15,0 0-3 16,0-4-4-16,0 0-10 16,0 0-1-16,0-8 17 15,10-14-1-15,9 5-3 16,-10-5 1-16,11 1 3 15,-1-1-1-15,0 1 3 16,-2-1-1-16,2-3 0 16,1 4 1-16,8-9-1 15,1 5 2-15,0-4-4 16,10 1 3-16,-10-1-1 16,9-4 1-16,-9 1 1 15,10-3 0-15,-3 2 1 16,2 0 2-16,1-3-1 15,-1 9 3-15,1-3 0 16,-20 5 0-16,10 4 1 0,-10 0-2 16,1-1 0-16,-1 3 0 15,0 2 3 1,0-2-2-16,1 2-3 0,-3 2-4 16,2 1 3-16,-10 3-5 15,11 0 4-15,-1 1-2 16,-9 3 1-16,-1-4-1 15,11 3 0-15,-1-2 0 16,0-1-1-16,-9 1 3 16,-1-1-4-1,11-3 3-15,-11 3-1 0,1 0 1 16,-1 0-2 0,1 0 2-16,0 3-1 0,-1 2 0 15,-9-2 0-15,0 5-1 16,0-1-2-16,0 4 2 15,0 0 0-15,0 0-3 16,0 0 4-16,0 0-3 16,0 0 2-16,0 0-1 15,0 0-2-15,0 0-1 16,0 0 5 0,0 10-2-16,-19 6 3 0,0 1 1 15,0-2-3-15,-1 6 3 16,1-6-3-16,0 6 4 15,-10-2-3-15,0 2 2 16,10-3 2-16,-10 4 2 16,2-1 2-16,-2 4-2 15,1 3 0-15,-1-2-5 16,0 3 2-16,0-4-4 16,10 3 4-16,-10-3-3 15,9-6 2-15,11 3-1 16,-10-5 0-16,9-3 0 15,0 4 0-15,1-3 2 16,-1 7-3-16,-9-1 3 0,9 0-1 16,-9 5 1-16,2-1-2 15,-2 0 1-15,9 0-3 16,-9-4 4-16,0 1-4 16,9-4 2-16,-9 0 0 15,9 0-1-15,0-4 0 16,-9 5 0-16,9-2 1 15,1 1-2-15,-10 0 1 16,9 0-2 0,-9 3 4-16,-1-6-3 0,11 0 3 15,-1-5-3-15,-9 1 2 16,9-3 0-16,10-5-1 16,-9 4 0-16,-1-3 0 15,10-1 0-15,-10 1-2 16,10 0 2-16,0-4-2 15,0 0 2-15,0 0-2 16,0 0 3-16,0 0-3 16,0 0 1-16,0 0 0 0,0 0-1 15,0 0 0 1,0 0-5-16,0 0-4 16,0-8-6-16,0-9 19 15,0-2-4-15,20-6 4 16,-1-7 0-16,10 3-1 15,0-7 0-15,0 4 1 0,9-4 0 16,-9 3-2 0,-10 4 2-16,10 2 0 15,0-3 2-15,-10 2 2 16,8 2 1-16,2 0-6 16,0 2 3-16,0-1-2 15,-1-3-1-15,1-2 0 16,0 2 0-16,0-1 0 0,0 4 2 15,0 0 1-15,0 0 0 16,0 3 1-16,-12 1-5 16,11-1 2-16,1 1-3 15,-9-1 2-15,-1 0-2 16,10 1 2-16,-10 0-1 16,0-2 1-16,1 1-1 15,-1-2 0-15,0 2 0 16,0-3-1-16,10 4 2 15,-9-1-5-15,-1 4 5 16,0 0-4-16,-12 4 5 16,3-1-6-16,9 1 6 15,-9 0-6-15,-1 3 1 16,1-4-3-16,0 5-6 16,-1 3-2-16,-9-1 4 15,10 5 9-15,-10 3-2 16,0 0 5-16,0 0-5 0,0 0-1 15,0 0-3-15,0 0-2 16,0 7 6 0,0 8 2-16,0-1 2 0,-10 10-1 15,-9 2 2 1,-10-1-4-16,0 8 4 16,3 2-2-16,-13 1 2 15,10 4-2-15,-9 0 1 0,-1-1-1 16,10 4-1-16,-19-3 2 15,19 3 2 1,-9-4 2-16,2 1-2 0,-3 0-1 16,10-4-2-1,-9-1 1-15,9-3-2 0,0 3 2 16,-10-1-2 0,11-5 3-16,-11 3-2 0,10-3 1 15,0-5-1-15,3 5 0 16,-3 0 1-16,-10 0 0 15,10 0 0-15,0-4-2 16,-9 4 2-16,9-4-2 16,0-4 4-16,10 4-5 15,-10-3 4-15,10-4-2 16,-1 3 0-16,13-6 0 16,-12 2 0-16,9-2 0 15,1-7-2-15,-1 2 4 16,10-3-5-16,0-3 4 15,0-4-4-15,0 0 2 16,0 0 0-16,0 0 2 16,0 4-1-16,-10-1 1 15,10 0-1-15,0 8 0 16,-9-3 1-16,9 3-1 16,-10-1 1-16,1 1-3 15,9-5 4-15,0 3-2 0,0-7 0 16,0 3-1-1,0-5-1-15,0 0-9 0,0 0-12 16,0-18 3 0,19-1-16-16,10-2-62 0,-10 0-93 15,-9 6-73 1,-1 1-254-16</inkml:trace>
  <inkml:trace contextRef="#ctx0" brushRef="#br4" timeOffset="-122246.24">18499 4111 287 0,'0'0'99'0,"0"0"-38"0,0 0-30 16,0 0-7-16,0 0-19 16,0 0-6-16,0 0 4 0,0 0 7 15,0 0 13-15,0 0 13 16,0 0-4 0,0 0-14-16,0 0 2 15,0 0 0-15,0 0-1 0,0 0 13 16,0 0 9-16,0 0-24 15,0 0-13 1,0 0-2-16,0 4-3 0,10-4 1 16,-1 0-3-16,-9 0 6 15,10 0-2-15,0 0 3 16,-10 0-4-16,9 0 1 16,-9 0 0-16,10 0-3 15,-10 0 14-15,0 0-1 16,9-4-5-16,-9-7-5 15,0-3-3-15,0 3-6 16,0-3 0-16,0 3 2 16,0 0 4-16,0-3-1 15,-19 3-3-15,-10 4 2 16,0 4-6-16,1-2 4 16,-1 5 6-16,0 0-1 15,2 0-2-15,-2 8 2 16,-9 6 1-16,9 4 3 15,0-3-2-15,10 6-2 16,-1 1-1-16,11-1 0 16,-1 1-3-16,10-5 4 15,0 2 1-15,0-1 8 16,0-4 19-16,19 0 9 16,10 1-6-16,10-8-11 15,19 1-6-15,-10-5-4 0,-2-3 6 16,2 0-1-16,-10 0-10 15,1-11-4-15,-20-3-1 16,0-5 3-16,-9-6-2 16,0 4 1-16,-10-8-4 15,0 4-7 1,0 0-5-16,0-5 2 16,-10 13 5-16,-29-1 5 0,11 11 4 15,-11 3 1-15,1 4-1 16,-1 4-3-16,3 25-5 15,7 3-2-15,10 8-7 16,19-4-22-16,0-8-66 16,0-2-86-16,19-15-178 15</inkml:trace>
  <inkml:trace contextRef="#ctx0" brushRef="#br4" timeOffset="-121443.87">18145 4327 198 0,'0'0'59'0,"0"0"0"0,0 0-37 0,67-33-12 0,-57 16 2 16,-10-2 31-16,0 2 13 0,0-2 0 16,0 2-3-1,0 1-5-15,-10 3 12 16,-18 2-3-16,-11 3-28 15,1 8-4-15,-1 0-3 16,-7 0 1-16,-2 15-13 16,10 7-4-16,-1 6 9 15,10 2 6-15,10 1-3 0,9 2-6 16,10-1-7 0,0-3-5-16,0-5 0 0,39-1-2 15,19-9 2 1,9-10-10-16,-12-4-11 15,13 0-7-15,-20-4 16 16,0-18 8-16,-19-4 5 0,-19-1 6 16,-10-2 5-1,0 3-6-15,0 5 2 16,-39 0-2-16,-9 7-19 0,-10 3-44 16,0 7-58-16,-7 4-53 15,-12 0-90-15</inkml:trace>
  <inkml:trace contextRef="#ctx0" brushRef="#br4" timeOffset="-120639.77">17772 4434 167 0,'0'0'33'0,"0"0"9"0,0 0-18 0,0 0-14 0,67 0-3 15,-57 0 18-15,-10-3 30 16,0-8 14-16,0 0-16 15,0-8-25-15,0 6-21 16,0-1-4-16,-10 3 0 16,-19 3 16-16,-9 5 7 15,-10 3 2-15,11 0-3 0,-11 0 15 16,0 7-5 0,10 11-12-16,-1 4 5 15,10 2-11-15,0 6-10 16,10-2-7-16,9 5 2 15,10-5 2-15,0 5 0 16,0-8-1-16,29-7-2 16,10-3 4-16,-1-5-6 0,11-10-1 15,-1 0-5-15,-10 0 6 16,1-7 2-16,-22-15-1 16,2 0-1-16,-19-3 2 15,0 0-10 1,0 0 0-16,0 0 0 0,-19 3-24 15,-18 8-40 1,-1 3-29-16,-10 11-46 0,0 0-29 16</inkml:trace>
  <inkml:trace contextRef="#ctx0" brushRef="#br4" timeOffset="-119804.96">17122 4700 292 0,'0'0'102'0,"0"0"-10"0,0 0-33 0,0 0-21 0,57-29-9 0,-57 15-6 0,10 4-1 0,-10-5-10 0,0 0-6 16,0 5 9-16,-19-1 15 15,-20 4 3-15,1-1-11 16,-1 5-7-1,-7 3-10-15,8 0-6 0,-10 8 1 16,9 13-1-16,1 8 0 16,9-1 1-16,9 1 2 15,11 2 20-15,9-1 12 16,0-5-8-16,0-3-16 16,38-11-3-16,10-4-2 15,1-7-6-15,-1 0-7 16,10 0 5-16,-13-15 0 15,-6-2 3-15,-1-1 2 16,-9-1-1-16,0 2 5 16,-19-1-1-16,-10 3-1 0,0 1-2 15,0 7-3 1,-19-1-16-16,-20 5-16 16,-19 3-32-16,0 0-8 15,3 0-29-15,-3 7-72 16,10 11-188-16</inkml:trace>
  <inkml:trace contextRef="#ctx0" brushRef="#br4" timeOffset="-118978.52">16529 4898 302 0,'0'0'9'0,"0"0"45"0,0 0-11 0,0 0-14 0,135 3 3 0,-125-10 2 16,-1-7 1-16,-9-5 7 15,0-2 8-15,0 4 6 16,0-5-12-16,-9 3-5 16,-20 6-9-16,-10-2 1 15,10 15-1-15,-9 0-2 16,-1 0-4-16,10 7-22 15,-9 19-2-15,18 2-1 16,1 1 0-16,10 7 0 16,9-4-3-16,0 1 2 15,9-6 1-15,30-8-3 16,28-8 4-16,1-8 6 0,-1-3-4 16,8 0-3-1,-8-14-2-15,-19-11 2 16,-9 0-2-16,-30-4 3 0,-9 7-1 15,0 1-5 1,0 3-5-16,-19 1-7 16,-29 9-22-16,0 5-16 15,0 3-20-15,2 0-65 0,7 0-172 16</inkml:trace>
  <inkml:trace contextRef="#ctx0" brushRef="#br4" timeOffset="-118184.91">16137 5138 336 0,'0'0'92'0,"0"0"-4"0,0 0-54 0,0 0-19 0,115-14 2 0,-105 3 3 0,-10 1 10 16,0-1 22-16,0 0 4 0,0 0-8 16,0 4-14-16,-10 4-11 15,-19-1-7-15,0 4-12 16,-9 0-3-16,-1 0-1 15,1 0 0-15,-1 11 0 16,13 6 1-16,6 2-2 16,1 2-2-16,10 4 0 15,9 0 0-15,0-4-2 16,19 1-1-16,27-7-13 16,11-4 0-16,-8-8 0 15,8-3-2-15,-9 0 11 16,-9-7 1-16,-10-11 8 15,0-4-4-15,-20-3 5 16,-9 0 1-16,0 0 1 16,0 4 0-16,-38 2-2 15,-10 2-7-15,0 6-44 16,-1 7-25-16,-8 4-33 16,18 0-89-16,1 4-77 0</inkml:trace>
  <inkml:trace contextRef="#ctx0" brushRef="#br4" timeOffset="-117491.47">15898 5369 175 0,'0'0'99'16,"0"0"-30"-16,0 0-30 0,0 0-5 0,77-36-25 0,-77 18-2 0,0-1 6 0,0 5 11 16,-19 0 8-16,-10 0 14 15,-19 6-6 1,9 5-12-16,-9 3-10 0,0 0-11 15,9 0-7-15,3 14-2 16,-2 11-2-16,9 4 2 16,19 7 0-1,10 0 1-15,0-4 3 0,0 0 5 16,29-10 2-16,27-5-11 16,11-12-25-16,0-5-43 15,-9 0-15-15,0-18-44 16,-29-5 5-16,-10-5 37 15,-19 3 43-15,0-3 25 16,-19 6 17-16,-39 1 5 16,0 6-4-16</inkml:trace>
  <inkml:trace contextRef="#ctx0" brushRef="#br4" timeOffset="-116743.22">15123 5548 73 0,'0'0'3'0,"0"0"32"0,0 0 13 0,0 0 8 0,0 0-10 0,57 28 22 0,-28-28 2 15,0 0-19-15,0 0-10 16,0 0-2-16,-10-3-6 15,-9-7-13-15,0-1 6 16,-10-3-5-16,0-1-8 16,0-3-1-16,0 4-6 15,0-4 4-15,-29 3 12 16,0 1-3-16,0 11-10 16,-19 3-7-16,9 0 2 15,1 0 1-15,9 17-7 16,-10 8 3-16,20 5-2 15,9 1 0-15,10 1-2 16,0-3 0-16,20 0 2 0,37-3-2 16,11-9 4-16,18-9-13 15,-1-8-12-15,-8 0-13 16,0-11-4 0,-19-14-2-16,-20 0 15 15,-28-4 1-15,-10 3 16 16,0 1 25-16,-29 8 9 0,-19-2-8 15,-10 5-18 1,-9 3-19-16,9 8-35 0,2 3-158 16,-1 0-37-1</inkml:trace>
  <inkml:trace contextRef="#ctx0" brushRef="#br4" timeOffset="-115908.1">14778 5782 148 0,'0'0'69'0,"0"0"27"0,0 0-22 0,0 0-22 0,87 0-8 0,-77 0 2 0,-1 0-2 16,10-11-5-16,-19 0 16 15,0-3-6-15,0-4-11 16,0 4-9-16,-19-2 1 16,-19 6-3-16,-10-1-2 15,-10 4-7-15,10 3-2 16,-8 4-9-16,18 0-5 16,9 11-3-16,9 15-3 15,11 2-1-15,9 8 2 16,0-4-1-16,29-3-2 15,29-7-5-15,7-11-10 0,12-8 9 16,-10-3-17 0,-9-7 1-16,-20-11 5 15,1-7 11-15,-29-1 5 16,-10 2 5-16,0 6-2 16,-20 0-2-16,-28 7-37 0,-10 3-68 15,-9 8-48 1,-1 0-148-16</inkml:trace>
  <inkml:trace contextRef="#ctx0" brushRef="#br4" timeOffset="-115114.92">14338 5908 203 0,'0'0'5'0,"0"0"35"0,0 0-2 0,0 0-20 0,144 6-4 0,-115-6-2 16,-19 0 23-16,-1 0 34 15,1-6-8-15,-10-5-19 16,0-4-5-16,0 5-8 16,0-9-6-16,0 5-3 15,-19 3-3-15,-20 0 3 16,0 8 8-16,11 3 3 15,-11 0-11-15,1 3-13 16,11 19-10-16,8 7 3 16,9 2-2-16,10 6 1 15,0-4-1-15,0-5 1 16,19-6-1-16,37-11-2 16,-8-9-2-16,0-2-10 15,10 0-1-15,-20-17-20 16,-9-8 7-16,-9 0 18 15,-20 0 12-15,0-1 2 16,0 1 0-16,-39 8-1 16,-19-2-10-16,-9 13-76 15,-10-2-81-15,-7 8-88 0</inkml:trace>
  <inkml:trace contextRef="#ctx0" brushRef="#br4" timeOffset="-114298.09">13967 6084 282 0,'0'0'0'0,"0"0"19"0,0 0-6 0,0 0-6 0,122 17 0 0,-102-17 21 0,-1-3 32 16,-9-11 23-16,-1-1 12 15,-9 0-20-15,0-2-19 16,0-1-15-16,0-1-7 15,-19 2-3-15,-20 6-11 16,1 4-4-16,-20 3 16 16,3 4-10-16,7 0-13 15,-10 15-10-15,19 9-2 16,10 6 1-16,10 2 0 16,9 1 0-16,10-2-3 15,0 2 3-15,29-8-1 16,20-11-9-16,18-6-17 15,0-8-5-15,-11 0 11 16,2-4 3-16,-20-18 3 16,-9-2 8-16,-19-6 6 0,-10 5-1 15,0-3-1 1,-10 6-11-16,-29 1-20 16,-9 6-38-16,0 4-1 15,-7 11-54-15,7 0-91 16</inkml:trace>
  <inkml:trace contextRef="#ctx0" brushRef="#br4" timeOffset="-113462.59">13230 6274 111 0,'0'0'15'0,"0"0"41"0,0 0-25 0,0 0 1 0,171 18-4 0,-133-18 2 0,-9 0 16 0,0 0 7 15,-10 0 4-15,1 0-7 16,-1-7-6-16,-19-8 1 16,0 0-18-16,0 2-9 15,0-2-1 1,0 5-4-16,-29 2-3 16,0 5 7-16,-9 3 13 0,-1 0-2 15,10 0-8-15,0 11-15 16,10 10-7-16,9 4 1 15,10 4-2-15,0 3-5 16,0 1-4-16,29-5 2 16,19-6 4-16,20-5-17 15,9-12-4-15,-10-5-20 16,8 0 16-16,-17-11 5 16,-20-15 2-16,-18 2 20 15,-20-2 3-15,0 1 3 16,-10 3-4-16,-38 5 3 15,-10 2 3-15,-7 7 3 16,7 5-8-16,0 3-9 16,20 0-20-16,-1 18-46 15,20 7-23-15,9 4-79 16</inkml:trace>
  <inkml:trace contextRef="#ctx0" brushRef="#br4" timeOffset="-112544.08">13172 6532 287 0,'0'0'29'0,"0"0"49"0,0 0-4 0,29 0-32 0,-20 0-20 0,-9 0 12 0,10 0 12 16,0-14-15-16,-10-1-15 15,0 2-5-15,0-6-6 16,0 2-3-16,-29 2 3 15,0 5 0-15,-19 2 3 16,9 5 4-16,1 3 33 16,-1 0-1-16,10 17-39 15,3 8-6-15,16 5 1 16,0 5 0-16,10 5-3 16,0-4 0-16,0-1 1 15,46-2 1-15,22-11-2 16,-1-11-1-16,20-11-14 15,-10 0 1-15,7-15 6 16,-7-17-1-16,-29-4-12 16,-28 0 6-16,-11 4 12 15,-9-1-4-15,-29 8-19 16,-38 3 6-16,-20 5-3 16,3 2 0-16,-3 5-52 15,10 10-94-15,10 0-86 16</inkml:trace>
  <inkml:trace contextRef="#ctx0" brushRef="#br4" timeOffset="-111540.15">12702 6867 320 0,'0'0'21'0,"0"0"26"0,0 0-24 0,0 0-20 16,126-19-4-16,-107 5 6 15,-10 4 24-15,1-5 37 0,-10-3 4 16,0-4-7-1,0 1-11-15,0-1-21 16,0-2-16-16,-10 2-5 16,-28 4 5-16,9 3 1 15,-10 8 5-15,-9 7-9 16,0 0 0-16,2 4-4 0,8 25-11 16,-1 6 0-16,20 9 5 15,9 3-3 1,10-5-1-16,0-2-1 15,49-11-3-15,18-8-25 16,8-14 3-16,11-7-20 16,-9 0 16-16,0-22-3 15,-11-6 19-15,-18-8 14 0,-39 4 4 16,-9-4 19-16,0 0 17 16,-29 7-10-16,-36 4-19 15,-21 4-8-15,9 10-20 16,0 11-42-16,-1 0-49 15,23 4-102-15</inkml:trace>
  <inkml:trace contextRef="#ctx0" brushRef="#br4" timeOffset="-110606.65">12119 7049 240 0,'0'0'2'0,"0"0"3"0,0 0-1 0,0 0-2 0,-19 4 27 0,19-4 27 0,0 0 13 16,0 0 6-16,0 0 23 15,0 4-7-15,0 3-20 16,0 0-41-16,0 0-23 0,29-3-4 15,0-4-5 1,10 0 21-16,-11 0-12 16,-8 0-6-16,-1-14-1 0,-9-1-5 15,-10-2 3-15,0 2 7 16,0 1 1 0,-39-1 5-16,1 4-2 15,-11 8-7-15,11 3 5 0,-1 0-3 16,1 0-4-16,19 18-10 15,9 11-2 1,10 3-5-16,0 8-4 0,0 2 4 16,19-2-7-16,29-4-3 15,20-7-15-15,-1-15 13 16,10-14-14-16,-12 0 9 16,-17-3 5-16,-9-23 10 15,-20-2 3 1,-19-4 8-16,0-1 10 15,-9-3 4-15,-40 7 2 0,-8 0-3 16,-8 12-7-16,16 6-6 16,1 11-4-16,10 0-56 15,9 7-23-15,19 19-128 16</inkml:trace>
  <inkml:trace contextRef="#ctx0" brushRef="#br5" timeOffset="-97402.7">3252 5792 138 0,'10'11'71'16,"-1"-7"-17"-16,-9-4-27 0,0 0 3 0,0 0 35 0,0 0 6 0,0-4-18 0,0-13-52 16,-19-9-7-16,-19 1 1 15,9-4-3-15,-10 4-14 16,3-5 12-16,7 10 15 15,0 5 4-15,10 8 11 16,9 3 20-16,10 4-1 16,0 0-29-16,0 11-29 15,0 11 19-15,10 0 0 16,19 3 1-16,-10-4 0 16,10-3-1-16,-10 0 1 15,8-4-2-15,-18-6 4 16,11 3-3-16,-11-4 7 15,-9-3-3-15,0-4-1 16,0 0-3-16,0 0 3 16,0 0 3-16,0-11-6 0,-19-11-40 15,-17-7 38 1,7 3-2-16,0-6-28 0,0 4-12 16,0 6 7-16,10 1 28 15,9 10 12-15,1 3 22 16,-1 1 19-16,10 4-8 15,-9 3-20 1,9 0-4-16,0-3 1 0,0 3-7 16,0 0 1-16,0 0 2 15,0 0 9-15,0 0 0 16,0 0-5-16,0 6-1 16,0 5 10-16,0 0 3 15,0 3-5-15,9 1-10 16,10-1-2-1,-9-3 6-15,9 4 10 0,1-1 0 16,-11 4-1-16,11-1 5 16,-1 2-3-16,0 3 1 15,0 3 0-15,8-1 2 16,2 2-11-16,-10-1-3 16,20 0-3-16,-20-1-6 15,10 2-4-15,0-4 0 16,-10 0 0-16,10-1-1 15,-10-3 5-15,0 4-2 16,1-4 14-16,-1-1-3 0,0 2 2 16,0 2-6-1,-11-4-4-15,11 2-5 0,0 2-3 16,0 1 3 0,1-4-2-16,-1 0 3 15,10 0-3-15,-10-1 4 16,10 6-4-16,-10-6 2 15,0 9-3-15,-9-5 3 0,9-3-2 16,-9 3 2-16,9-3-2 16,-9-4-1-16,9 2-1 15,-9-2 0-15,9-3 3 16,-12 3-2-16,13-3 0 16,-1 0-6-16,0-1 7 15,-9-3-3 1,9 4 1-16,0-4-4 0,-19 0 2 15,10 1 0-15,0-8-11 16,-10 0-7-16,0 0-4 16,0 0 3-16,0 0 8 15,0-11 10-15,0-7-7 16,-20-3 14 0,-9-9-4-16,0-1 5 0,-9-6-5 15,-8-6-4 1,8-7-16-16,-11 0-10 0,1 3 1 15,10 4-6-15,-10 4 23 16,9 3 14-16,1 3 6 16,1 8-2-16,-1-4 9 15,-1 4-9-15,10-4-3 16,-9-4-1-16,-1 5-4 16,11-4-2-16,-11 3 4 15,0 0 5-15,3 4 2 16,7 4 7-16,1-1 3 0,8 4 4 15,1 4-6-15,9-4 1 16,1 4-8 0,-11-1-1-16,11 1-1 0,-1-1-1 15,1 1 2 1,-11-1 3-16,1 4 6 16,9 1-4-16,1 3-2 15,-1 0-7-15,0-1 3 16,10 4-4-16,-9 2 2 0,9-2-3 15,0 4 0-15,-10-5 1 16,10 5-1-16,0 0 2 16,0 0-2-16,0 0 0 15,0 0-2-15,0 0-1 16,0 0-11-16,0 0 26 16,10 11 2-16,9 8 6 15,20-2-5-15,-10 9-2 16,9 3-1-16,1 0 0 15,-1 6 0-15,1-2 0 16,-3 3 9-16,2-1 1 16,1-3-3-1,9 1-11-15,-9-4 2 0,-1 3-3 16,1-3 4-16,9 0 0 16,-10-1 10-16,8 1-5 15,-7 0-2-15,9 0 1 16,-10-5-2-16,1 5-4 15,-1-4-1-15,-9 1-3 16,10 3-2-16,-3-5 3 16,-7 2-4-16,9-1 5 15,-9-3-2-15,-9-5 3 16,8 2-3-16,-8-6-1 16,-1 2-2-16,10-4-1 15,-10 4 1-15,0-4-5 16,1-1-6-16,-1-3-25 15,-9 1-45-15,-10-2-78 16,0-1-142-16</inkml:trace>
  <inkml:trace contextRef="#ctx0" brushRef="#br5" timeOffset="-91852.19">18747 4115 163 0,'0'0'60'0,"0"7"19"0,0 0-52 0,0-3-13 0,0-1 9 16,0 5 25 0,0-5-4-16,0 1 9 15,0-4 14-15,10 0-16 0,-10 3-24 16,0-3-9-16,9 0-5 16,-9 0-7-16,10 0-2 15,-10 0-6-15,10 0 3 16,-10 0-4-16,0-10 5 15,0 2-6 1,0-2 2-16,0-1 0 16,0 0 2-16,0 0 2 0,-10 0 1 15,-9 4 6-15,-10 3 1 16,12 0 4-16,-2 4 12 16,-10 0-39-16,10 0 31 15,-10 8-16-15,9 10-8 16,1 4 6-16,9 3 0 15,1 3 1-15,9 1 0 16,0 7 3-16,9-7-3 16,30-1 0-16,0-5 0 15,18-6-2-15,-1-13-1 0,-8-4-4 16,0 0-2 0,-9-15 2-16,-10-10 9 15,-10-1 0-15,-10-5 2 16,-9 5-4-16,0-2 0 15,0-1-1-15,-9 8-3 16,-30 3 1-16,1 3-24 16,-10 12-9-16,-1 3-51 0,4 0-18 15,6 21 12-15,1 12-114 16</inkml:trace>
  <inkml:trace contextRef="#ctx0" brushRef="#br5" timeOffset="-91124.12">18930 4266 110 0,'0'0'109'0,"0"0"-19"0,0 0-37 0,0 0-43 0,-96-8-10 16,77 8 20-16,-10 0 16 0,19 15-20 15,0-1-2 1,1 7-1-16,9 5-4 0,0-1-7 16,0 4-3-1,19-5 1-15,29-5 3 0,-9-5 3 16,19-7 5-16,-10-7-9 15,9 0 1 1,-11-7 0-16,-7-14 1 0,-1-4 5 16,-18-5-2-16,-11-2-5 15,-9 0 9-15,0 0 22 16,0 0-10-16,-19 7-12 16,-20 6-16-16,1 5-5 15,-8 10-8-15,8 4-16 16,-1 4-30-16,1 24 55 15,18 8 8-15,1 11-36 16,9-4-80-16,10 0-141 16</inkml:trace>
  <inkml:trace contextRef="#ctx0" brushRef="#br5" timeOffset="-90373.48">19465 4542 111 0,'0'0'67'0,"0"0"1"0,0 0-4 0,0 0 0 0,9-14-13 0,-9 14 0 15,0-3 5-15,0-5 23 16,0 1-1-16,10-4-15 15,-10-7-13-15,0 4-24 16,0-5-17-16,0-2-6 16,-10 3-2-16,-9 4 0 15,-19-1 3-15,11 9-1 16,-21 1 29-16,19 5 18 16,-9 0-27-16,-1 15-22 0,20 10-3 15,9 11-3 1,0 0 1-16,10 8 1 0,0-9-5 15,20-6 7-15,28-7-5 16,10-11-5-16,-1-11-17 16,9 0 9-16,-18-11 2 15,0-14 6 1,-19-5 3-16,-10-1 8 0,-19 1 2 16,0 2 1-16,0 6 2 15,-39 4 8-15,-18 7-12 16,-1 7-14-16,-7 4 0 15,7 0-21-15,10 22-10 16,19 11-15-16,29 3-23 16,0 3-30-16,0-3-132 15</inkml:trace>
  <inkml:trace contextRef="#ctx0" brushRef="#br5" timeOffset="-89709.36">19886 4722 238 0,'0'0'121'0,"0"0"3"0,0 0-51 0,0 0-22 0,77 0-20 0,-57-4-11 0,-1-6-5 0,-19-5-12 16,0 4 5 0,0-7 15-16,0 3 35 0,-39-2 9 15,-9-2 4-15,0 6-18 16,0 2-18-16,0 8-20 16,2 3-7-16,7 0 5 15,1 6-12-15,9 19-5 16,10 7-2-16,9 5 4 15,10 1 0-15,0-1-2 16,29-5 1 0,29-10-7-16,0-7-24 0,7-11-14 15,2-4-25-15,-9 0 10 16,-10-22 36-16,-10-3 23 16,-9-4 9-16,-29-5 6 15,0 3 13-15,0 6-4 16,-9 0-8-16,-49 4-12 15,10 10-16-15,-10 7-37 16,0 4-1-16,10 6-22 16,22 24-14-16,6 6-66 15,20 7-120-15</inkml:trace>
  <inkml:trace contextRef="#ctx0" brushRef="#br5" timeOffset="-89051.27">20575 5005 89 0,'0'0'53'0,"0"0"18"0,0 0-20 0,0 0-2 0,48 0 11 0,-48 0 19 0,0-7-3 0,0-3-54 16,0-8-11-16,-19-1 2 16,-20 2 1-16,1-5 8 15,-10 4 36-15,0 0 20 16,-8 7-4-16,-2 5 1 15,10 2-5-15,0 4-14 16,9 0-32-16,1 10-8 16,9 15-14-16,10 5 0 0,9 1-5 15,10 9 3 1,0-4-4-16,10-3-7 16,48-5-11-16,-1-11-13 15,11-9-1-15,-1-8-20 0,1 0 2 16,-13-14 10-1,-7-15 10-15,-9-3 17 16,-20-4 15-16,-19-4 1 0,0 4 5 16,0 4-2-16,-39 3 4 15,-18 4 3-15,-8 11 2 16,-3 7-11-16,-9 7-15 16,10 0-17-16,-1 21-65 15,20 11-45-15,12 11-176 16</inkml:trace>
  <inkml:trace contextRef="#ctx0" brushRef="#br5" timeOffset="-88184.1">20720 5221 578 0,'0'0'23'16,"0"0"23"-16,0 0-29 0,103 4-20 0,-74-15-23 0,-10-8 8 0,1 2 17 0,-20-8 12 15,0 4 40-15,0-6 34 16,-20 3-2-16,-18 6-24 15,-10 4-24-15,11 7-13 16,-11 7-1-16,0 0 15 16,10 3-15-16,9 25-22 15,9 9 2-15,11 2-3 16,9 5 1-16,0-5 1 0,0-3 2 16,48-8-4-16,19-13-11 15,1-15-27-15,6 0-18 16,-6-4-25-1,-1-24-26-15,-19-1-4 0,-28 0 49 16,-20 1 63-16,0 3 31 16,-10 6 50-16,-57 8-11 15,-10 8-30 1,0 3-28-16,12 7-18 0,7 25-31 16,29 4-45-16,19 11-62 15,10 0-258 1</inkml:trace>
  <inkml:trace contextRef="#ctx0" brushRef="#br5" timeOffset="-87309.08">21322 5383 328 0,'0'0'5'0,"0"0"13"0,0 0-6 0,0 0 27 0,0 0 28 15,0 0 14-15,0 0 16 16,0 0 10 0,0 0-22-16,0 0-42 15,0 0-28-15,0 3-16 16,19-3 5-16,-10 0-4 16,11 0-5-16,-11 0 1 15,1 0 8-15,-10-14 1 0,0-4 5 16,0-3-5-16,0 3-2 15,-10-4-1 1,-19 8-2-16,-19 3 4 0,10 7 26 16,-10 4 28-1,-1 0-24-15,11 11-13 16,9 21-10-16,22 8-5 16,7 7-8-16,0 3-1 0,0-3-21 15,46-4-2-15,2-14 9 16,19-12-6-16,-9-17 0 15,0 0 10-15,-10-14 3 16,-12-14 0 0,-17-8-3-16,-19-4-26 0,0 4-1 15,-19-4 27-15,-36 12 14 16,-13 6-15-16,10 8-18 16,1 14-37-16,8 0-22 15,11 11-53-15,28 17-306 16</inkml:trace>
  <inkml:trace contextRef="#ctx0" brushRef="#br5" timeOffset="-86399.51">21875 5591 104 0,'0'0'104'0,"0"0"2"0,0 0-10 0,0 0-31 16,-9-83-39-16,-10 61-15 16,-10 5 15-16,0 3 22 15,2 6 38-15,-2 8-13 16,-9 0-10-16,9 3 3 0,0 23-48 16,10 11-10-16,19 5 14 15,0-2-7-15,0 3-12 16,19-11-2-16,39-7-11 15,9-11-16-15,-11-9-13 16,11-5 4-16,-19-5-18 16,-9-16 0-1,-10-7 10-15,-29-1 16 0,0 0 16 16,0 0 8-16,-48 8 7 16,-10-2-1-16,-10 13-3 15,3 4-18-15,-2 6-32 16,-1 3 8-16,20 21 21 15,10 16-31-15,18 0-50 16,20 0-176-16</inkml:trace>
  <inkml:trace contextRef="#ctx0" brushRef="#br5" timeOffset="-85510.54">22181 5760 173 0,'0'0'128'0,"0"0"-35"0,0 0-31 0,0 0-29 0,0 39-15 16,0-28-6-16,0 0 0 15,0-4 20-15,20 4 10 16,-1-3-3-16,0-2 5 16,-9-2-16-16,-1 0 1 15,1-4 17-15,0 0-8 16,-1 0-2-16,-9-4-9 0,10-11-1 15,-10-6-12 1,0-1-12-16,0 0-4 16,-10 1 1-16,-19 7 4 0,-9 3-1 15,-1 4 7-15,-9 7 11 16,12 0 1-16,7 4-16 16,0 14-3-16,20 7-2 15,9 7-2-15,0 4 2 16,0 0-2-16,19-1-1 15,29-2-9 1,-2-11-8-16,12-8-17 0,-1-14 18 16,-8 0 14-16,-11 0 7 15,1-25-1-15,-20 0 1 16,-9-5-3 0,-10 3-5-16,0-3-4 0,-10 5-10 15,-29 7-23-15,-18 7-23 16,8 9-13-16,1 2 36 15,10 0 26-15,-1 24-31 16,20 13-80-16,19-6-140 16</inkml:trace>
  <inkml:trace contextRef="#ctx0" brushRef="#br5" timeOffset="-84494.56">22670 6073 344 0,'0'0'80'0,"0"0"-13"0,0 0-37 0,19 7-22 0,-9-7-3 16,0-7 9-16,-10-7 1 16,0-5 25-16,0 1 4 15,0 0 13-15,-10 0 10 16,-19 4-10-16,-9 3-2 16,-1 4-6-16,1 7-14 15,-11 0-12-15,-6 0-20 16,17 18-4-16,-1 10 1 15,0 2-4-15,20 5 4 16,19 1-2-16,0 0 2 16,0-11-5-16,39 0-4 15,19-17-7-15,-3-8 1 16,3 0-4-16,-10-4 4 16,0-21 10-16,-19 0-8 0,-10-5-1 15,-9 6-3 1,-10-1-13-16,0 6 16 15,-29 6 5-15,-10 5-4 0,-9 5-103 16,0 3 70 0,0 0-53-16,21 11-24 0,8 13-123 15</inkml:trace>
  <inkml:trace contextRef="#ctx0" brushRef="#br5" timeOffset="-83666.36">22986 6321 255 0,'0'0'100'0,"0"0"-41"0,0 0-31 0,58-19 0 0,-58 9-5 0,0-4 21 0,0-1 16 15,0 1-19-15,-20 3 10 16,-28 4-25-16,0-1 32 16,0 8-72-1,9 0 61-15,-9 0-15 0,12 21 11 16,17 5 3-16,9 3-19 16,10 3-5-16,0 1-12 15,39-8-4-15,16-1-8 16,12-8-6-16,-9-6 3 15,0-10 3-15,-10 0 0 16,-19-4 6-16,-10-21 2 16,1-4 6-16,-20 1-7 15,0-1-8-15,0 0-6 16,-20 8-7-16,-28 2-25 16,0 13-27-16,0 6-8 0,9 0 24 15,1 3 15-15,18 26-68 16,11 7-96-16,9 4-158 15</inkml:trace>
  <inkml:trace contextRef="#ctx0" brushRef="#br5" timeOffset="-83052.61">23417 6536 226 0,'0'0'47'0,"0"0"40"0,0 0-16 0,0 0-11 0,0 0-15 0,84 0 6 0,-84-11 18 15,0-3 7-15,0-1-32 16,-29-2-5-16,-7 3 1 15,-12 3 6-15,-20 3 13 16,20 8 7-16,-9 0 3 16,8 0-39-16,11 22-9 0,21 3-15 15,17 7-4 1,0 4-2-16,10-4-3 16,45-3-13-16,12-7-10 0,10-11 3 15,1-11-1-15,-4 0 6 16,-16-4 6-1,0-25 4-15,-29 0 5 16,-10-3 2-16,-19 0-13 0,0-1-12 16,0 5-1-16,-39 3-19 15,-9 6-16 1,-19 5 4-16,11 11-14 0,-1 3 16 16,8 0 16-1,11 11-9-15,28 17-65 0,10 5-144 16</inkml:trace>
  <inkml:trace contextRef="#ctx0" brushRef="#br5" timeOffset="-82321.3">23780 6666 316 0,'0'0'63'0,"0"0"13"0,0 0-28 0,0 0-31 0,104 60-17 0,-65-56 0 15,-11-4-1-15,1 0 8 16,-9 0 27-16,-1-11 12 16,-19-6 7-16,0-5-11 15,0 0-17 1,0-3-5-16,-19 6 12 0,-30 2-14 15,1 3 1-15,-10 7 25 16,3 7 1-16,7 0-4 16,9 0-18-16,1 14-4 15,19 10 2-15,9 2-6 0,10 3-9 16,0 0-4 0,0-4-6-16,29-4-2 15,9-7-9-15,20-9 1 16,-12-5-24-16,2 0-14 15,-9-8 18-15,-1-17 7 0,-9-3-7 16,-19 2 25 0,-10-3 9-16,0 7-2 0,-10 5-9 15,-28 6-14-15,-1 7-23 16,-9 4-28-16,12 8 11 16,7 24-48-1,0 8-97-15</inkml:trace>
  <inkml:trace contextRef="#ctx0" brushRef="#br5" timeOffset="-81539.48">24325 6859 222 0,'0'0'32'0,"0"0"-98"0,0 0 144 0,0 0 11 0,0 0 7 0,0 11-40 0,0-7 6 16,0 3-12-16,9-3-15 0,20-4-2 15,-9 0-22 1,-1 0-5-16,0 0-3 16,-9-4 4-16,-10-14-2 15,0 3 7-15,0-3 6 0,0 1 24 16,0-2 7-16,-29 5-2 15,-10 0-14 1,1 6-13-16,-10 5-4 0,-1 3-3 16,-8 0 20-16,11 0-8 15,7 14-8-15,10 8-13 16,1 7-2-16,18-1-4 16,10 5-1-16,0-4-3 15,0 3-7-15,10-4 0 16,28-9-7-16,1-8-8 15,16-11-12-15,-7 0-6 16,0-8-3-16,0-17-8 16,-9-7 27-16,-20-4 30 15,-19 0 6-15,0 3 22 16,-9 2-17-16,-40 5-20 16,-8 8-42-16,9 15-53 15,-1 3-52-15,13 3-197 16</inkml:trace>
  <inkml:trace contextRef="#ctx0" brushRef="#br6" timeOffset="25475.23">947 4133 162 0,'-19'11'93'0,"0"-1"-13"0,9 8 0 0,-9-4-29 0,9 0-16 0,-9 2-2 0,9-2-5 0,-9 3-5 16,10-2 1-16,-1 6 6 16,-9-2 3-16,9 6 2 15,3 0-14-15,-3 3-6 16,1 1-7-16,-1 4 2 16,0 3-7-16,10 0 13 15,0-4 4-15,0 3-6 16,0-3-1-16,0 4-7 15,0-3 5-15,0 3 0 16,0-4 3-16,0 0 13 16,0 1-1-16,20-4-11 15,6 3-9-15,-7-3-3 0,10-4-3 16,-10 4 1 0,10-5 0-16,10-2 7 0,-1 0-1 15,-9 3 3 1,10-7-7-16,-10 0 2 15,9-1-1-15,-2 2 6 16,-7-8 5-16,10 3 4 16,-10-3-13-16,9-3-3 0,1-2-1 15,-1 2 0-15,1-5 3 16,-1-3-3-16,1 0 4 16,7 0-4-16,-8 0 2 15,10 0-3-15,-9 0 1 16,-1 0 0-1,1 0-2-15,0 0 1 16,-1-7-1-16,-2-3 3 16,3-1-3-16,-1 0 2 0,1-8-3 15,-1 5 4 1,1-7-2-16,-1-1 1 0,-9 1-1 16,0-1 3-1,0-3-3-15,-12 0 2 0,12-4-4 16,-10 1 0-16,0-9-1 15,1 5 0-15,-1 0 3 16,-9 0 0-16,-1 3 0 16,1-5 5-16,-10 3 9 0,0-2-8 15,0 1 4 1,0 0 1-16,-19 0-6 16,-1-4-5-16,-9 3 1 15,-9 5-1-15,9-5-2 16,2 8 3-16,-11 0-3 15,9 4-2-15,-10-1 6 16,11 4 0-16,-11 3-4 0,0-3 1 16,1 5-3-1,-1-2 4-15,-6-3-3 16,6 4-3-16,1 0 6 0,-11 3-5 16,11-5 1-16,-1 6 3 15,1-1-4-15,-1 4-7 16,1-3 6-1,11 6 0-15,-11-3-3 0,9 3-6 16,-10 4-8-16,1 0-9 16,9 0 7-16,-10 0-6 15,1 0-5-15,-1 0-4 16,3 0-38-16,-12 0-28 16,9 0-12-16,-9 0-35 15,-9 8-149-15</inkml:trace>
  <inkml:trace contextRef="#ctx0" brushRef="#br6" timeOffset="30913.58">4401 7650 512 0,'-10'-4'123'0,"10"4"-38"0,0-4-25 0,0 4-22 0,0-3-30 0,0 3-6 16,0 0 1-16,0 0 15 16,0 0 26-16,0 0 19 0,0 0-6 15,0 0-9 1,0 0-16-16,0 0-16 15,0 0-12-15,0 0-2 0,0 0-2 16,0 0 2-16,0 0-2 16,0 0 2-16,0 0 1 15,0 0 5-15,0 0 11 16,-9-4-6-16,-11 0 0 16,-9 2-15-16,-9-2-9 15,-10 0-1 1,0 4 3-16,-8-7-4 0,-2 3-1 15,10 1 4-15,0 3 2 16,0-4 5-16,9 4-8 16,1 0 3-16,9 0-5 15,12 0 1-15,-2 0 3 16,19 0 1-16,-10 0-1 16,10 7-9-16,0 1-7 15,0 5 8-15,0 2 7 16,0-1 4-16,10 5 4 15,-1 2 1-15,1 0 1 16,-3 5-4-16,3-1 3 16,0 7-1-16,-10 1 3 15,0-1-1-15,0 7-1 16,0 1 2-16,9-1-1 16,-9 1 2-16,0 3-1 15,0 0-1-15,0 0 1 16,0 1 0-16,0-2-2 0,0 2 1 15,0 3-1-15,0-1 1 16,0 4 1-16,0 0-1 16,0 1 0-1,0-1 1-15,0 4-1 16,0-4-2-16,0-3 3 16,0 0-4-16,-9-1 5 15,9-2-3-15,0-5 2 0,-10 0-3 16,10 5 2-16,-10-5 0 15,10-3 1-15,0 3 0 16,-7-2-1-16,7 2 0 16,0-4 0-16,0 2 0 15,0-1-1 1,0 3 2-16,0-3-1 0,0 0 0 16,0 1-1-16,0-5 4 15,0 3-3-15,0-2 0 16,0-1 0-16,0 0-1 15,0 1 2-15,0-4-2 16,-10 3 3-16,10-8-2 16,0 2 1-16,0 0-1 15,0-1 1-15,0-1 1 16,-9 2-2-16,9-1 3 16,0 0-3-16,0-1 0 15,0 2 1-15,0 0 3 16,0-5-5-16,0 4 2 15,0 0-2-15,0 1 3 16,0-1-4-16,0 3 4 16,0 2-3-16,0-5 1 15,0-1 1-15,0 2-2 16,0-5 2-16,0 1-2 16,0-1 1-16,0 0 0 0,0 1 0 15,0-3-2 1,0 2 1-16,0-3 1 0,0 0 0 15,-10-4-1-15,10 4 1 16,0-4 0-16,0 1 0 16,0-4 0-1,0-1 0-15,-9 1-2 0,9-3-8 16,0-2 4-16,0-6-8 16,0 4 2-16,0-1 8 15,-10-3-2-15,10 4 0 16,0 0-1-16,-10-1 2 15,10 5-5-15,-9-8 2 16,9 3 4-16,0 1 6 16,0-1-5-16,0-3 4 15,0 0-6-15,0 0-5 16,0 0-13-16,0 0 14 16,0 0 6-16,0 0 1 15,0 0 2-15,0 0 1 16,0 0 0-16,0 4-1 15,19 0 1 1,-9-4-1-16,9 3 3 0,0-3 5 16,8 0-2-16,1 0-2 15,1 0 0-15,0 0-4 16,19 0 1-16,-9 0 1 16,0 0-2-16,-1 0 2 15,1 0-2-15,-3 0 1 16,-7 0-1-16,0 0 1 15,-10 0-1-15,-10-3 1 16,1 3-3-16,0-4-1 16,-1 0-12-16,-9 1-14 0,0 3-72 15,0-4-78 1,0 4-232-16</inkml:trace>
  <inkml:trace contextRef="#ctx0" brushRef="#br6" timeOffset="32891.2">7919 10333 31 0,'10'4'47'0,"-10"0"49"0,10-4-6 0,-1 0-6 0,1 0-12 0,-10 0-7 0,10 0-19 15,-1 0-6-15,-9 3-5 16,10-3 12-16,-10 0 12 16,9 0-7-16,-9 0 5 15,20 0 3-15,-20 0-5 16,19 0-18-16,0 4-13 16,10-4-9-16,0 0-6 15,10 0-7-15,9 4 4 16,-2-4-7-16,11 0 2 15,1 0-4-15,-10 0-5 16,10 0-7-16,-10 0 2 16,0 0 1-16,-11 0-8 15,1 0 0-15,-9 0-11 0,-19 0-4 16,9 0-4-16,-19 0 10 16,0 0 7-1,0 0 4-15,0 0 4 16,0-4 7-16,0-7 6 15,0 0-7-15,0 1 6 16,0-8 4-16,0-5 4 16,0 2 3-16,0-4 4 0,0-4-1 15,0-3-2-15,0 0-5 16,10-4-4-16,-10-1-4 16,9-2 1-16,-9 0 1 15,0-5 1 1,10 1 0-16,-1 1 1 0,1-6 2 15,0 6 2 1,-1-6 6-16,1 6-6 0,0-1 1 16,-1-1 3-16,-9-2-5 15,10-1-5-15,-10 1 1 16,9-5-1-16,1-2-5 16,-10 2-14-16,10 1 12 15,-1 4 8-15,-9-1 0 16,10-1 1-1,0 9-2-15,-1-1 3 16,11 1-3-16,-11 4 2 0,-9-2-2 16,7-2 1-16,-7 3-3 15,0-4-10-15,0 0-11 16,0 1-4-16,0-1 18 16,0 2-4-16,0 2 14 15,10-1-1-15,-10 5-3 16,10 0-14-16,-10 3 0 15,0 0-10-15,0 1 1 16,0 3 5-16,9-5 1 16,-9 5 5-16,10-4 3 15,-10 5 9-15,10-5 1 0,-10 4 6 16,0 0-7-16,0 3 8 16,0-3-3-1,0 3 0-15,0 1-3 0,0-1-14 16,0 1-8-16,0-1 2 15,0 0 11-15,0 8 9 16,0-8 7-16,0 8 5 16,0-3 0-16,0-2-8 15,0 2-2-15,0-2-22 16,0 2-12-16,0-1-44 16,0-1 14-16,0-2 9 15,0 0 38-15,0 2 22 16,0 1 8-16,0 0-16 15,0 1 3-15,0 2 0 16,0 1-12-16,0-1-20 16,0 1-29-16,0 3 7 15</inkml:trace>
  <inkml:trace contextRef="#ctx0" brushRef="#br6" timeOffset="33197.37">8943 7625 41 0,'0'0'51'0,"0"0"49"0,0 0-52 0,0 0-26 0,-133-4-5 0,85 4-14 0,-9 0-6 16,-1 0-3 0,-10 0 9-16,3 0 0 15,-2 0 15-15,9 0 7 0,0 0-19 16,10 4-7-16,10-4-27 16,11 4-22-16,-2-4-11 15,10 0-83-15</inkml:trace>
  <inkml:trace contextRef="#ctx0" brushRef="#br6" timeOffset="36537.37">4353 8124 354 0,'0'0'111'0,"0"0"-42"0,0 0-39 0,0 0-18 0,0 0-11 0,0 0 0 16,0 0 5-16,0 0 16 15,0 0 22-15,0 0 3 0,0 0-16 16,0 0-10 0,0 0-6-16,0 0-2 0,0 0-5 15,0 0 0 1,0 0-2-16,0 0 1 0,0 0-4 16,0 0-2-1,0 0-2-15,0 0 0 16,0 0 3-16,0-3 1 15,0-1 0-15,0 0-1 16,9 4 2-16,-9-4 2 0,10 1-1 16,0-1 2-1,-10 4 0-15,9-4-4 0,1 4 6 16,0 0-6-16,-10 0-1 16,9 0 2-1,1 0 8-15,-10 0 3 0,9 0 0 16,-9 0 2-16,10 0-9 15,-10 0-4-15,10 0 0 16,-1 0 1-16,-9-3 1 16,10 3 8-16,-10 0-2 15,10 0-5-15,-10 0 4 16,9 0 10-16,-9 0-11 16,7 0-1-16,13 0 2 15,-11 0-6-15,20 0 0 16,-9 0-4-16,8 0 0 15,1 0 1-15,0 7 0 16,0 4 1-16,0 0 6 16,-10 3 2-16,1 4 4 15,-11 7 1-15,-9 3-7 16,0 2-6-16,0 3-1 16,0-6-9-16,-19 3-10 15,-10-5-6-15,-10-7-15 16,-9 0-7-16,0-4-17 0,-10-7-18 15,3-3-3-15,-3-4-13 16,0 0-17-16,10 0 0 16,0-15-33-16,19-2 24 15,0-5-29 1</inkml:trace>
  <inkml:trace contextRef="#ctx0" brushRef="#br6" timeOffset="36677.04">4256 8303 40 0,'0'0'96'0,"0"0"13"0,0 0 2 0,0 0-27 0,306 33-14 0,-229-12 0 0,-9 1-10 0,-1 3-10 0,-2 0-22 0,-17-3-21 0,1 3-13 0,-11-7-71 0,-9-1-101 16,0 2-286-16</inkml:trace>
  <inkml:trace contextRef="#ctx0" brushRef="#br6" timeOffset="38534.04">6190 8095 99 0,'0'0'83'0,"0"0"13"0,0-29 19 0,0 23-19 16,0-2-26-16,0 5-20 0,0-5-10 0,0 5-5 15,0 3-7-15,0-4-10 16,0 4 2 0,0 0 9-16,0 0 6 0,0 0 6 15,0 0-14-15,0 0-2 16,0 0-7-16,0 0-6 15,0 0-1-15,0 0 4 16,0 0 1-16,0 0 3 16,0 0-4-16,0 0-6 15,0 0-6-15,0 0 3 16,0 0 4-16,0 11 10 16,0 10-14-16,0 8 8 15,0 11 6-15,0 2-15 16,0 1 0-16,0 1-5 15,-9-5 0-15,9-6 1 16,0-5-3-16,-10-9 0 16,10-8-25-16,0-11-33 15,-10 0-51-15,10 0-153 16,0-15-171-16</inkml:trace>
  <inkml:trace contextRef="#ctx0" brushRef="#br6" timeOffset="39922.11">7996 8113 303 0,'0'0'39'0,"0"0"3"0,0 0-14 0,0 11-1 0,0-4-15 15,0-3-1 1,10-4 11-16,9 0 17 16,-9 0 16-16,9 0-15 15,1 0-6-15,-11 0-1 0,1 0-4 16,-1-11-14-16,1 4-4 15,0-8 3-15,-10 5 15 16,0-1-8-16,0-4 0 16,0 4 11-16,0 5 6 15,-10-5-2-15,-19 0-7 16,10 8-5-16,-10-2-4 16,10 2 0-16,-20 3-8 15,10 0 3-15,0 0-8 16,1 8 0-16,-9 9 5 15,8 5 0-15,-9 7-4 16,9 3-6-16,10 4 1 16,0 4-3-16,9-5 0 15,10 2 1-15,0-6 3 16,0-5 0-16,38-9-2 16,11-6-3-16,8-7 4 15,8-4-3-15,3 0 6 16,-1-18-4-16,-9-11 0 15,-10 1-3-15,-19-5-4 0,-10-3-11 16,-9 4-16-16,-10 0-25 16,0 3-22-1,-29 11-22-15,-29 4-48 16,1 9-28-16,-21 5-173 16</inkml:trace>
  <inkml:trace contextRef="#ctx0" brushRef="#br6" timeOffset="42172.07">6065 8074 394 0,'0'-8'60'16,"-10"5"31"-16,1-5-5 0,9 5 1 0,0-8-24 0,0 0-6 0,0 0-13 0,0 1 5 16,9-5 8-16,11 5 10 15,-1 2-11-15,10 1-19 16,9 3-8-16,-2 4-11 16,13 0-5-1,-1 4-7-15,-10 21 0 0,1 8-4 16,-29 6 0-16,-10 4-3 15,0 8-3-15,-10-2-8 16,-48 3 3-16,0-10-5 16,0-2-6-16,3-11-8 15,-3-11-15-15,10-11-19 16,0-7-7-16,9 0 25 16,11-3 11-16,-1-12-1 15,9-3-1-15,20 3-4 16,0 8 21-16,0 4 10 0,20 3 6 15,28 0 22 1,19 0 38-16,1 18-26 0,18 3-10 16,-11 1-16-16,12 2-1 15,-1-1-6 1,-18 1-28-16,-13-2-89 0,-7-7-106 16</inkml:trace>
  <inkml:trace contextRef="#ctx0" brushRef="#br6" timeOffset="43218.48">8054 8076 399 0,'0'0'67'0,"0"0"25"0,0 0-29 0,29-85-17 0,-19 63 9 0,-10 5 32 0,9 3 7 0,-9 6-16 16,0 1-10-16,0 7 5 15,0 0-4-15,0 4-16 16,0 21-32-16,0 10-13 15,-9 16 13-15,-1 9 18 16,1 9-4-16,-11 3 0 16,11 3-11-16,9-10-8 15,0-8-1-15,0-14-11 16,0-13-11-16,0-13-52 16,0-13-81-16,0-4-169 15,0 0-390-15</inkml:trace>
  <inkml:trace contextRef="#ctx0" brushRef="#br6" timeOffset="44451.22">4266 9080 518 0,'0'0'76'0,"0"0"18"0,0 0-16 0,0-47-17 0,29 39-21 16,0 1 12-16,0 7-1 0,9 0-8 15,-9 0-1 1,0 19-11-16,-10 6-6 15,1 7-8-15,-20 4-8 16,0 3-8-16,0 1 4 16,-20 0-7-16,-18-5 2 15,-10-3-4-15,-10-2-7 0,0-13-17 16,10-9-28-16,-8-5-25 16,8-3-14-16,10 0 26 15,19-7 6-15,9-7 18 16,10 3 29-16,0 0 13 15,0 7 0-15,38 1 7 16,20 3 18-16,-2 0 10 16,1 0 5-16,11 18 2 15,-10 0-3-15,-1 11-21 16,-8-1-7-16,-4 5-7 16,-16-5-46-16,0 1-174 15</inkml:trace>
  <inkml:trace contextRef="#ctx0" brushRef="#br6" timeOffset="45133.66">4170 10215 400 0,'0'0'88'0,"0"0"-42"0,0 0-16 0,0 0-5 0,9-100-11 0,-9 60-8 0,0-4-6 16,0 9-4-16,0 6-8 15,0 3 6-15,0 15 6 0,0 11 1 16,0 0-52-16,0 4-232 16</inkml:trace>
  <inkml:trace contextRef="#ctx0" brushRef="#br6" timeOffset="47864.85">8093 9770 481 0,'0'0'5'0,"0"0"13"0,9 0 7 0,11 0 7 0,-11 0 8 16,1 0 11-16,0 0 27 0,-1 0 6 15,-9 0-10-15,10 0-28 16,-10 0-21-16,0 0-8 16,0 0-3-16,0 0-3 15,10 0 0 1,-10-8-1-16,0 1 1 15,0-4 5-15,0 4 0 0,0-4-2 16,0 3 4-16,0-3 2 16,-20 5-6-16,11-1 5 15,-1 3-2-15,0 0 7 16,1 4 2-16,-1 0-2 16,10 0-7-16,0 0-6 15,-10 0-7-15,10 0-3 16,0 0-3-16,-9 0 4 15,9 0-1-15,0 0-3 16,0 4 5-16,0-4-5 16,0 4 7-16,0-1-1 0,0-3 1 15,0 4-3 1,0-4 0-16,0 4-1 16,0-4 1-16,0 0-5 0,0 0-5 15,0 0-3 1,0 0 1-16,0 2 7 15,0-2 0-15,0 5 5 0,0-1-3 16,0-4 3-16,0 2-4 16,0-2-14-1,9 0-2-15,-9 0-1 0,0 0 6 16,0 0 1-16,0 0 9 16,0 0 1-16,0 0 1 15,0 0-10-15,0 0-23 16,0 5-83-16,-9-5-165 15,-20 6-310-15</inkml:trace>
  <inkml:trace contextRef="#ctx0" brushRef="#br6" timeOffset="48156.66">7414 9787 843 0,'0'0'118'16,"0"0"16"-16,0 0-37 0,0 0-22 0,180 0-43 0,-122 4-15 0,0 0-13 0,-10-1-1 0,0-3-11 16,-19 4-38-16,-10 0-66 15,-9-4-103-15,0 0-177 16</inkml:trace>
  <inkml:trace contextRef="#ctx0" brushRef="#br6" timeOffset="49145.71">8064 9665 229 0,'0'0'98'0,"0"0"38"0,0 0-22 0,0 0-23 0,0-18 26 0,10 11-11 0,-1 0-44 15,1 3-18-15,9 1 6 16,0-1-9-16,10 0-14 15,0 4 7-15,7 0 2 16,3 0-8-16,-10 8-9 0,9 10 6 16,-18 7-6-1,-11 3 0-15,-9 9-12 16,0 2-1-16,0 4-3 16,-19-3-1-16,-20-4 1 0,-9-9-3 15,2-1-8 1,8-11-13-16,-10-8-14 0,19-7-16 15,0 0-10-15,10 0-14 16,9-11 29 0,0-4 19-16,10 8 13 15,0 1 11-15,0 6-3 16,10 0 5-16,19 0 18 16,9 0 19-16,11 0-23 15,-1 10-6-15,-12 1-3 0,2 0 1 16,11 3-6-16,-20 1-15 15,-10-5-49-15,10 1-114 16,-20-1-128-16</inkml:trace>
  <inkml:trace contextRef="#ctx0" brushRef="#br6" timeOffset="54862.7">6017 9108 254 0,'0'4'25'0,"0"3"40"0,0-3-25 0,9 0-11 0,11-1 15 0,-11-3 17 0,1 3-7 0,0-3-8 16,-1 0 9-16,1 0 0 15,0 0-11-15,-1 0 6 16,10-6-13-16,-9-6-17 16,0-2-5-16,-1 0-3 15,-9-4-6-15,0 3-2 16,0 1 0-16,0 3-1 16,0 0 16-16,0 5 9 15,-19 6 0-15,0 0-13 16,0 0-1-16,-10 0-10 15,0 0-7-15,0 13-1 16,-10 2 5-16,10 3 1 16,1 4 2-16,-11-1 2 15,20 8-5-15,12 3 3 16,7 0-5-16,0 0 0 0,0 2 3 16,26-10 4-16,22-6-1 15,20-10 3-15,-1-5-4 16,0-3-3-16,-2 0-1 15,3-22 0 1,-20-3 4-16,-9-3 0 0,-20-1 2 16,-9-3-2-16,-10 2 2 15,0 2-6-15,0 0-12 16,-49 6-36-16,1 4-27 16,-10 7-35-16,-7 8 14 15,8 3 21 1,8 0 16-16,1 25 3 0,10 7-51 15,9 1-124-15</inkml:trace>
  <inkml:trace contextRef="#ctx0" brushRef="#br6" timeOffset="56955.02">5538 9924 515 0,'0'0'81'0,"19"0"19"0,19 0 28 0,1 0-8 0,19 0-77 0,0 0-37 0,-1 0-2 0,-1 0-10 0,2 0-21 16,-10 0-60 0,-29 0-115-16,0 0-166 0</inkml:trace>
  <inkml:trace contextRef="#ctx0" brushRef="#br6" timeOffset="57182.86">6171 9798 655 0,'0'0'89'16,"0"0"11"-16,0 0-14 16,0 0-10-16,0 0-27 15,0 136-3 1,0-89-2-16,0-4-2 0,0 4-16 15,0-8-13-15,0-3-14 16,0-6-29-16,0-13-85 16,0-6-149-16,0-11-202 15</inkml:trace>
  <inkml:trace contextRef="#ctx0" brushRef="#br6" timeOffset="58049.74">7729 8890 430 0,'0'0'92'0,"0"0"-4"0,0 0-21 0,0 0-14 0,0 2 30 0,19 2 26 0,10 0-17 0,10-4-15 15,-1 3-23-15,-1 1-10 16,1 0-34-16,1-4-13 0,-11 3-65 16,1-3-115-16,-9 0-147 15,-1 0-247 1</inkml:trace>
  <inkml:trace contextRef="#ctx0" brushRef="#br6" timeOffset="58275.78">8245 8756 573 0,'0'0'65'0,"0"0"23"15,0 0-24-15,0 18 8 16,0 7 22-16,0 0-18 0,0 11 0 15,0 0-24-15,0 4-25 16,0 0-22-16,0-4-3 16,0-4-60-16,0-4-154 15,0-2-202-15</inkml:trace>
  <inkml:trace contextRef="#ctx0" brushRef="#br6" timeOffset="75108.38">3645 9604 545 0,'0'0'47'0,"0"0"29"0,0 0-10 16,0 0-35-16,0 0-12 0,0 0 2 0,0 0 25 15,0 0 16-15,0 0-1 16,0 0 3-16,0 0-8 16,0 0-21-16,0 3-9 15,9-3-6-15,1 4-11 16,9-4 2-16,-9 4-5 16,9-1 1-16,0 1 0 15,10 0 0-15,0-1 2 16,0 4-2-16,7-3-1 15,12 0-2-15,1-1-1 16,8-3-3-16,1 4 2 16,0-4-1-16,-3 0 0 15,3 0-2-15,0 0 1 16,-10 0 1-16,-9 4-1 0,9-1 1 16,-10 1-2-16,-2-1 3 15,3 1-3 1,0-1 2-16,-1 1-2 0,-9-4 2 15,0 0-2 1,0 4 1-16,-10-1-1 16,10-3 2-16,-10 0 0 0,0 0-2 15,1 0 2 1,-1 0-2-16,-2 0 2 0,-8 0-3 16,1 0 4-16,0 0-3 15,-1-7 2-15,-9 0-1 16,0-4 4-16,0-3-5 15,0 3 1 1,0-4 1-16,0-3-4 0,0 1 2 16,0-2-5-16,0-6 7 15,0 0-3-15,0-4 3 16,0 5-2-16,0-1 1 16,0-1 2-16,0-3-2 15,0 4 1-15,0 0-1 16,0-4 0-16,0 4 0 15,0 0 1-15,0-3-2 16,0 3 2-16,0-1-2 16,0 0 2-16,0 2 0 15,20-1 0-15,-11-4 2 16,1 4 2-16,9-5-1 16,-9 6-1-16,9-5 2 15,-9 4 0-15,-1 0-2 16,11-1 4-16,-11 1 2 15,1 4-2-15,0-5-3 16,-1 4-2-16,1 1-1 16,-1 4 0-16,1 2 0 0,0 1-1 15,-1 7-1-15,-9-1 3 16,10 1-3-16,-10 0 3 16,0 0-4-1,0 3 4-15,10-3-3 0,-10 7 2 16,0-4-1-1,0 4 1-15,0 0-1 16,0 0 0-16,0 0 0 0,0 0-2 16,0 0 0-16,9 0-1 15,1 0 3-15,-1 0-3 16,11 0 7-16,-3 0-4 16,11 0 2-16,-8 4-2 15,9-1-1-15,0 5 3 16,-1-5-2-16,11 1 0 15,-10 3 1-15,0-3 0 16,0 3-3-16,9-3 5 16,-9 3-4-16,7 0 2 15,3 4-3-15,9-4 7 16,-10-3-5-16,11 2 3 16,-11-1-2-16,1-5-1 15,-1 3 1-15,-2-3-1 16,3 0 1-16,-10 0-1 15,9 0 4-15,1 0-5 0,-1 0 5 16,1 0 1 0,-1 0-3-16,1 0 1 15,-3 0 2-15,3 0-5 16,9 0 2-16,-10 0 1 16,-9 0-3-16,10 0 0 0,-10 0 0 15,9 3 2 1,-9-3-2-16,0 4 3 0,-2-4-4 15,1 4 3-15,-8-4-2 16,9 0 1-16,-1 3 2 16,1-3-3-16,0 0 0 15,-9 0 0-15,8 0 1 16,-8 0-2-16,-1 0 4 16,0 0-4-16,-9 0 2 15,0 0-2-15,-1 0 2 16,1 0-3-16,-1 0 4 15,-1 0-1-15,11 0-1 16,-9 0 0-16,-1 0 1 16,1 0 0-16,-1 0-2 15,1 0 2-15,0-3-1 16,-1 3 0-16,-9 0 0 16,0 0 0-16,10 0-2 15,-10-4 3-15,10 4 0 16,-10 0-3-16,9-4 3 15,1 4 0-15,-1-3-1 16,1 3 0-16,-10-3 0 16,10 3-1-16,-10 0 2 15,9-5-2-15,-9 5 2 16,0 0-1-16,10 0-1 16,-10 0 2-16,0 0-2 0,0 0 1 15,0 0 0 1,10 0 1-16,-10 0-3 0,0 0 4 15,0 0-4 1,0 0 4-16,0 0-1 16,0 0-1-16,0-3 0 0,0 3 0 15,0 0 0 1,0 0 1-16,0 0 0 16,0-3 0-16,0-1 2 15,0-3-3-15,0 0 3 16,9-4-3-16,-9 0 1 0,0-3-1 15,10 3 1-15,-10-8-2 16,0 6 3-16,0-5-1 16,0 0 0-16,0-1 1 15,0-2-3-15,0 3 4 16,0-7-4-16,0-1 2 16,0 5-2-16,0-4 2 15,0-4-1-15,0 1 1 16,0 3 2-16,0-4-3 15,0 4 2-15,0-5 0 16,0 6 3-16,0-5-1 16,0 3 1-16,0-2-5 15,0 3 1-15,0 0-2 16,0 0 2-16,0 3 2 16,0 1-1-16,0-1 1 15,0 0-2-15,0 8 1 16,0-8-2-16,0 1 1 15,0 3-2-15,0 1 3 16,0-2-3-16,0 2 2 16,0-2-1-16,10 5 1 15,-10-1-1-15,0 1 0 16,0 0 3-16,0 0-5 0,0 3 2 16,0 3 0-1,0 1 2-15,0 4-4 0,0-1 4 16,0 0-2-1,0 4-1-15,0 0 1 0,0 0-1 16,0-3 1 0,0 3-2-16,0-4 2 15,0 0-1-15,0 4 2 0,0 0-2 16,0 0 1 0,0 0-7-16,0 0-14 0,0 0-5 15,0 0-22 1,0 15-25-16,0 3-43 0,0 7-97 15,0 4-177-15</inkml:trace>
  <inkml:trace contextRef="#ctx0" brushRef="#br6" timeOffset="85459.09">4832 10193 352 0,'0'0'125'0,"0"0"-41"16,0 0-32-16,0 0-8 0,0 0-13 0,0 0-6 0,0 0-4 16,0 0-1-16,0-7 4 15,7-7 13-15,32-1 31 16,-1-6-20 0,10 0-6-16,10-5-19 0,-10 0-13 15,10-2-7 1,-2 0-2-16,1-1-2 0,11-4 2 15,-10 5-2-15,-1-5 1 16,11 5 3-16,-13-5-5 16,13 5 4-16,-11-5-4 15,11 5 1-15,-10-5-3 16,7 1-1-16,2-1-6 16,1-3-3-16,9 4 1 15,-10-8 4-15,8 5 2 16,-8-5-2-16,10 4-3 15,-9-3 3-15,-1 3-2 16,-2 0-13-16,-7 7-5 16,9 4-15-16,-9-1-14 15,0 5 13-15,-10-1-1 16,-2 1 3-16,12 0 18 16,-10-1 12-16,0-3 0 0,-9 0 5 15,9 0 7 1,0-1 6-16,-12 1-2 15,12 0 9-15,0 0-3 16,-9 0 0-16,9 3-1 0,-9 1-4 16,-1 3-4-1,-9 4 0-15,0-1-1 16,7 0-3-16,-7 1-1 0,9 0-2 16,-9-1 5-16,10-2 1 15,-1-5 2 1,1 0-1-16,9-3-3 0,0-3-7 15,-2 3-1-15,2-5 3 16,0-2 0 0,1 4 5-16,-11-4 2 0,1 2 1 15,-1 2-1-15,-2-2-4 16,3 6-13-16,-10-1-28 16,0 3-22-16,9 5-25 15,-9-6-25-15,-10 10 8 16</inkml:trace>
  <inkml:trace contextRef="#ctx0" brushRef="#br6" timeOffset="87894.46">5663 10366 515 0,'0'0'58'0,"0"0"1"0,0 0-17 0,0 0-17 0,9 0 11 0,20-7 20 0,10 7-20 0,-10-7 10 0,19 3 12 15,-9-3-13-15,16 3-14 16,3 0-4-16,-1 1-8 16,11-5-10-16,9 5-9 15,-2-5 1-15,2 2 1 0,9-1-2 16,-9 3 1-16,-2 0-1 15,12 1-3-15,-20 3-4 16,1 0-2-16,-1 0 0 16,-2 0 1-1,-7 0-10-15,0 0 2 16,0 0 0-16,-10 0 3 16,0 0 4-16,-2 0 2 15,11 0 4-15,-8 0 1 0,-11 0 4 16,10 0-7-16,-9 0-4 15,-1 0-2-15,1 0 3 16,-3 0-1-16,3 0 6 16,-1 0-2-16,-9 3-5 15,10-3-9-15,-11 4 2 16,1-4 8-16,10 0 1 16,-10 4 2-16,9-4 1 15,-2 0-6-15,13 0-3 16,-11 0 3-16,1 0-3 15,9 0-2-15,-19 0-7 16,9 0-10 0,-9 0 1-16,0 0 5 0,-12 0 5 15,12 0 15-15,-10 0-3 16,10 0-2-16,-10 0 4 16,1 0 1-16,-1 0-2 0,10 0-12 15,-20 0-16-15,20-4-2 16,-10 0-1-1,1 1 17-15,-1-1 15 0,-9-4 6 16,9 5-11 0,-9 3-24-16,-10-8-28 15,9 6 1-15,-9-2 21 16,0 0 39-16,0 1 18 0,0-1 2 16,0-3-9-16,0 0-6 15,0 0-4-15,0-4 8 16,0 0-3-16,0 0 0 15,0-3 4 1,0 0 0-16,0-5 4 16,0-2 10-16,0 0-1 15,0-1 1-15,0-3 4 16,0 3 10-16,0 1 2 0,0-1 2 16,0 1-12-16,0-1-13 15,0 3-4-15,0-2-2 16,0 0 0-16,0 0 1 15,0-5-4-15,0 1-1 16,0 0 1-16,0-4-1 16,0 4 6-16,0 0 10 15,0-1 6-15,0 2-11 16,0-5-7-16,0 3 0 16,0-2-2-1,0 3-5-15,0-7 2 0,0 6 1 16,0-2 3-16,0-4 0 15,0 2 1-15,0-2-1 16,0 4 4-16,0-2 3 16,0 2-3-16,0 3-5 15,0 3-4-15,0 1 0 16,0 0-2-16,0 2 2 16,10 1-2-16,-1 0 2 0,-1 1 0 15,-8 2-1 1,9-3-6-16,-9 7-23 15,0-7-9-15,0 7-8 16,0 4 2-16,0 0-5 0,0 4-71 16,0 3-129-1</inkml:trace>
  <inkml:trace contextRef="#ctx0" brushRef="#br1" timeOffset="118101.39">6332 4211 442 0,'0'-3'123'0,"0"0"-35"0,0 3-22 0,0 0-13 0,0-5-4 0,0 5-2 16,-9-3 7-16,9 3 0 16,-20-3-4-16,11 3-30 15,-10-5 5-15,-10 5 10 0,9-3-21 16,-16 3 3-1,7 0-3-15,-9 0-7 16,-1 0-1-16,1 0 6 16,-10 0-4-16,-1 0 1 15,11 0-1-15,-10 0 3 16,12 0 0-16,-3 0 0 16,10 0-6-16,-9 0 0 0,9 0-4 15,9 0 1-15,-8 0-3 16,8 0 2-1,-9 0-2-15,1 0-2 16,8 3-1-16,1 2-7 16,2-2 5-16,-2 0 4 0,0 5 0 15,9-5 0 1,0 2-4-16,1 1-7 0,-1 2-4 16,10 3 3-16,0 0 4 15,0 3-1-15,0 3 0 16,0 5 3-16,10 3 2 15,9 0 4-15,0 0-1 16,0 7 2-16,-9 1 0 16,7 0 3-16,-7 3-4 15,-1 3 5-15,-9-3-4 16,10 7 1-16,-10-4 1 16,10 1-1-16,-10-4 0 15,0 4 0-15,0-1 2 16,0 0-2-16,0 1 0 15,0 0-1-15,0-2 3 16,0 3-2-16,0-2-1 16,0 1 0-16,0-5 1 0,0 9-3 15,0-5-10 1,0 4-3-16,0 0 1 16,0 1 7-16,-10-1 4 15,0 0 2-15,1-4 2 16,-1 4-2-16,0 1-5 15,3-5-2-15,-3 0 7 16,1 1-3-16,-1-4-2 0,10-3 4 16,-9 3 1-1,9-5 2-15,0 2 0 16,-10-1-1-16,10 0-1 16,0-3 0-16,0 7 0 15,-10-4 0-15,10 5 1 0,0-5 1 16,0 4 0-1,0-4-1-15,0-4-1 0,-9 2-1 16,9-5 1 0,-10-1 3-16,10 2-3 0,-10-5 2 15,10-2-1 1,0 2 0-16,-9-6 1 0,9 2 0 16,-10-2-1-16,10-1 0 15,-9 1 0-15,9-1 1 16,-10 4 0-16,0 0 0 15,1-4-2-15,-1 7 1 16,10-6 2-16,-10-1-3 16,10 0 2-16,0 1 0 15,-9-4 0-15,9 0-1 16,0 3 2-16,-10-3-1 16,10 0-3-16,0 3-2 15,-10-3-1 1,10 0 5-16,0 3-3 0,0-3-2 15,0 0 3-15,-9-4 2 16,9 8 0-16,0-5 1 16,0 1-3-16,0-1 1 15,-10 4 2-15,10-3 0 16,0 0 1-16,-9 0-2 16,9 3 3-16,0-4-4 15,0 1-1-15,-10 0 0 0,10-3-3 16,0 3 3-16,0-4 3 15,0 4 0 1,0-4-3-16,0 0 3 16,0 4-2-16,0 0-10 0,0 0 2 15,0 6 0-15,-10-2-5 16,1-1 0-16,9 0-2 16,-10-3 5-16,10 4-1 15,-10-5 6-15,10 5 5 16,0-5-3-1,0 1-11-15,0 4 3 0,0-1 3 16,0 1 2-16,0-5-3 16,0-3 4-16,0 1 4 15,0-1 4-15,0-7-2 16,0 0 0-16,0 0-1 16,0 4 0-16,0-4 1 15,0 0 2-15,0 3-2 16,0-3 0-16,0 0-11 15,0 3-5-15,0-3 8 16,0 0 7-16,0 0 3 16,0 0-1-16,0 0 1 15,0 0-2-15,0 0 3 0,0 0-2 16,0 0 0 0,0 0 1-16,0 0 0 15,0 0 1-15,0 0-1 16,0 0 0-16,0 4-1 15,0-4-5-15,0 0 8 16,0 4-2-16,0-1-1 16,0 1 1-16,0 0-1 0,0-2 0 15,0 7 1 1,0-3-1-16,0 5 1 16,0-3-1-16,0 2 0 15,0 1-1-15,0 3 2 16,0-6-1-16,0 3 1 0,0-9-1 15,0 3-1-15,0-5 0 16,0 0 1-16,0 0-2 16,0 0 2-16,0 0-1 15,0 0 4-15,0 0 0 16,0 0-2-16,0 0 0 16,10 0 0-16,9 0 0 15,1 0 17-15,8 0-4 16,1 0-10-16,0 0 1 15,0 0-1-15,10-5-1 16,-1 3-3-16,-9-6 4 16,17 5 2-16,12-1 14 15,-10 0-3-15,10 1 1 16,-10-1-4-16,0 4-1 16,-2 0 1-16,12 0 1 15,-10 0-8-15,0 0-5 16,0 0 0-16,-9 0-2 0,9 0-1 15,-19 0 1-15,-13 0 0 16,4 4 0 0,-1-1 1-16,-19 1-2 15,10-4 0-15,-10 4 0 16,0-4-2-16,0 0 1 16,0 0-8-16,0 0-6 15,0 0-23-15,0 0-45 0,0 0-50 16,0 0-101-16</inkml:trace>
  <inkml:trace contextRef="#ctx0" brushRef="#br1" timeOffset="120648.88">9863 4252 441 0,'0'0'133'0,"0"-5"-12"0,0 5-28 0,0 0-17 0,0 0-23 0,0 0-9 15,0 0-9-15,0 0-4 16,0 0-3-16,0 0-7 0,0 0-1 15,19 0 9-15,10 0-7 16,7 0-15 0,22 0-4-16,-10 0-1 15,0 5-2-15,1-2-2 0,8 0 3 16,-18 1-1-16,7 0 0 16,-8-4 0-1,1 0 0-15,-1 0 1 0,-9 0-2 16,-10 0 2-16,1 0-2 15,-1 0 1-15,-19 0-3 16,10 0 2-16,-10 0-1 16,0 0 3-16,0 0-2 15,0 0-1-15,0 0-8 16,0 0-8 0,0 0 0-16,0 0-2 0,0 7 9 15,0-1 8-15,0 9 6 16,0 4-3-16,0 2 5 15,0 4-1-15,0 4 0 16,0 3-3-16,0 4-1 16,-10-1 2-16,10 5-3 15,-19 7 0-15,9 3-1 16,0 4 2-16,1 3-1 16,-1 8 2-16,0 3-1 15,1 1 0-15,-1-1 2 16,10-4 4-16,-9 5 11 15,-1-7-1-15,10-6-4 16,-10 1-7-16,1-2 1 16,-1-5 1-16,10 1-2 15,0-1-2-15,0-4-1 0,0 5-2 16,0-5 1 0,0 5-2-16,0-1 4 0,-10 0-2 15,1 1 0-15,-1-1 0 16,0 1 0-16,1-5 0 15,-10 1 0 1,9-4 1-16,0-4-2 16,1 1 2-16,9-4-3 0,-8-1 3 15,8-2-2-15,-9 0 2 16,9 3-1-16,0-1-1 16,-10-3 1-16,1 4 1 15,-1 0-1-15,0 0-1 16,1 0 2-16,-1-3-3 15,0-1 4-15,10-3-1 16,0-4 4-16,0-4 3 16,0 5 4-16,0-2-7 15,0-2-1-15,0 3-4 16,0 0 1-16,0 1-2 16,0-1 0-16,-9-3 1 15,9-1-1-15,0 3 2 16,0-5-3-16,0-1 1 15,0 0 0-15,0 0 2 16,0-3-3-16,0-2 2 16,0-2-2-16,0-3 2 15,0 2 0-15,0-6-3 16,0 0 4-16,0-4-3 0,0 3 2 16,0-3-3-1,0 0 1-15,0 0 0 16,0 0 3-16,0 0-2 15,0 0 1-15,0 0-2 16,0 0 2-16,0 0-5 0,0 0-6 16,0 0 0-16,0 0-1 15,0 0 8-15,-10 0 2 16,10 0 0-16,-9-3 1 16,-1-1 1-16,0 0 0 15,10-3 1 1,-19 0-1-16,9 0-2 15,-9 3 0-15,0-2-2 0,-10-3 2 16,0 3-2-16,0-1 2 16,-19 3 1-16,12 0-2 15,-12 1 2-15,-1 3-2 16,-8 0-2-16,-1 0-13 16,-10 0 13-16,3 0 4 15,8 0-1-15,-1 0 1 16,0 0-1-16,10 0 2 15,0 3-2-15,12-3 1 16,7 4 0-16,0-4 3 0,10 4 3 16,-1-4-1-1,11 3-2-15,9-3-2 16,-10 4-2-16,10-4 0 16,0 4-3-16,0-4-5 15,0 0-3-15,0 2-1 16,0 2-9-16,0-4-4 15,0 5 4-15,0-3-18 16,10 2-70-16,-1-4-107 16,-9 0-106-16</inkml:trace>
  <inkml:trace contextRef="#ctx0" brushRef="#br1" timeOffset="124310.41">7768 4528 161 0,'0'0'110'0,"0"0"7"0,0 0-25 0,0 0-24 0,0 0-11 0,0 0-16 0,0 0 16 15,0 0-7-15,0 0 10 16,0 0 2-16,0 0-2 16,0 0-4-16,0 0 1 15,0-3-12-15,0-1-9 16,0 0-12-16,0 1-15 15,0-5-7-15,19 1-2 16,10 3-1-16,0 0 1 16,9 4-1-16,-11 0 2 15,2 0-4-15,0 8 2 16,-10 10-3-16,0 7 8 16,-19 3-1-16,0 2 1 15,0-2 2-15,0 1-5 16,-19-4 0-16,-20-4-13 15,-9-2-2-15,-7-2-17 16,7-6-23-16,-10-3-10 16,0-5-11-16,10-3-20 0,9 0 25 15,1 0 26 1,31-3 6-16,-3-8-3 0,10 0 30 16,0 4 11-16,0 2-5 15,46-1 9-15,11 6 27 16,1 0 41-1,10 0 8-15,-1 0 6 0,-2 6-24 16,3 13-31-16,-11 3-13 16,-8-5-4-16,-1 5-8 15,-10-3-6-15,-9-8-5 16,0-1-112-16,-22-10-176 16,-7 0-264-16</inkml:trace>
  <inkml:trace contextRef="#ctx0" brushRef="#br1" timeOffset="125333.3">9547 4448 402 0,'0'0'90'0,"0"0"6"0,0 0-7 0,0-14 9 0,0 14-1 0,0 0-7 0,0 0-13 0,0 0-8 0,0 0-19 15,0 4-14-15,0 14-15 16,0 7 34-16,0 11 0 15,0 0-26-15,0 0-7 16,-9 7-11-16,9-7-9 16,-10-4-3-16,1-3-22 15,-1-4-40-15,-9-8-75 16,9-6-143-16,-9-6-211 16</inkml:trace>
  <inkml:trace contextRef="#ctx0" brushRef="#br1" timeOffset="126395.99">6381 4384 548 0,'0'0'106'0,"0"0"-40"0,0 0-30 0,0 0-17 0,0-4 2 0,0 4 20 0,0 0 3 16,0 0-5-16,0 10 6 0,0 12 29 16,0 4-19-16,0 10-15 15,0 7-1 1,0 7-5-16,0 5-4 0,0-9-10 16,0 1-16-16,0-8-6 15,0-3-32-15,0-11-71 16,0-3-136-1,0-4-200-15</inkml:trace>
  <inkml:trace contextRef="#ctx0" brushRef="#br1" timeOffset="127610.58">6342 5698 203 0,'0'0'33'16,"0"0"71"-16,0 0-14 0,96 0-38 0,-76-6-3 0,-1-5-8 0,-10-4-4 0,-9 5 14 15,0-5 3-15,0 1 4 16,0-4-21-16,0 4-5 15,-28 3 10-15,-11 0-1 16,-9 7-25-16,0 1-13 16,-10 3-4-16,0 0-1 15,3 3 1-15,7 19-1 16,-1 7 1-16,11 7-1 16,9 3 2-16,19 5 1 15,10 3 3-15,0-12-4 16,48 1-3-16,20-15 2 15,19-13-12-15,7-8-1 16,-8 0-7-16,-9-14-23 16,-9-16-6-16,-13-2 6 15,-26-1 22-15,-10 2 7 16,-19-1 15-16,0 3 2 16,0 7-1-16,-38 4-10 15,-8 11-28-15,-2 7-54 0,0 0-11 16,0 18-30-16,19 11-100 15</inkml:trace>
  <inkml:trace contextRef="#ctx0" brushRef="#br1" timeOffset="128266.58">7919 5821 244 0,'0'0'90'0,"0"0"20"0,0 0-53 0,0 0-13 0,0 0-11 0,39-82-9 0,-49 63 8 16,-28 2 6-16,-8 2-12 15,-12 4-1 1,0 4 5-16,1 7-11 16,-11 0 11-16,1 0 0 0,21 15-2 15,7 14-8-15,11 3-5 16,8 8 11-16,20-1 7 15,0-3-23-15,29-4-9 16,39-7 2-16,-3-11-8 16,21-14-1-16,1 0-6 15,0-3-7-15,-22-18-8 16,-17-12-4-16,-10 0 4 16,-18-2 15-16,-20-1 6 15,0 4 4-15,0-4-3 0,-39 7-6 16,-19 11-46-1,13 11-74-15,-13 7 32 16,10 0 12-16,0 28-49 16,19 9-143-16</inkml:trace>
  <inkml:trace contextRef="#ctx0" brushRef="#br1" timeOffset="128975.67">9355 5810 19 0,'0'0'34'0,"0"0"9"0,0 0 23 0,0 0 2 0,106-14 46 0,-97 0-19 0,-9-1-21 16,0-2-2-16,0-5-10 0,0 3-17 15,-19-2-9 1,-10-1-15-16,-9 7 44 16,-11 5-117-16,-8 10 122 15,11 0-26-15,-2 0-38 0,0 22-1 16,9 13 6 0,10 2-3-16,10 5-4 15,19 2-1-15,0-4-4 0,10-8 0 16,38-7 1-16,19-11-4 15,8-6-11 1,2-8-8-16,0 0-7 0,-19-19 9 16,-20-5 15-16,-9-5 7 15,-19 0-2 1,-10-3-13-16,0 2-36 0,-10 6-44 16,-48 2-27-1,1 8-122-15</inkml:trace>
  <inkml:trace contextRef="#ctx0" brushRef="#br1" timeOffset="129729.23">5557 6702 544 0,'0'0'97'0,"0"0"93"0,0 0-57 0,0 0-87 16,173 17-33-16,-125-10-11 0,-9-3-12 0,7 0-85 15,-8-4-238-15</inkml:trace>
  <inkml:trace contextRef="#ctx0" brushRef="#br1" timeOffset="130023.48">6323 6514 705 0,'0'0'70'0,"0"0"66"15,0 0-50-15,-20 155-46 16,20-101-25-16,0 0-12 15,0-5-3-15,0 2-10 16,10-12-45-16,19-7-69 16,-10-5-130-16,10-17-302 15</inkml:trace>
  <inkml:trace contextRef="#ctx0" brushRef="#br1" timeOffset="130592.52">7211 6784 505 0,'0'0'130'0,"0"0"17"0,0 0-22 0,0 0-65 0,0 0-42 0,29 0 11 0,10 0 25 0,-1 0 15 16,20 0-8 0,-10 0-35-16,10 0-21 0,10 0-17 15,-23 0-145 1,13 0-316-16</inkml:trace>
  <inkml:trace contextRef="#ctx0" brushRef="#br1" timeOffset="131147.49">7910 6583 740 0,'0'0'65'16,"0"0"-2"-16,0 0-31 16,0 0-19-16,0 0-5 15,0 0-3-15,202-22 16 16,-183 44 23-16,-9 9 19 16,-10 6-1-16,0 3-27 15,0 3-17-15,-39 0-13 16,11-7-4-16,-11-8-14 0,-9-6-26 15,19-8-23-15,-10-10-12 16,11-4 2 0,20 0-3-16,-1 0-2 0,9-18 41 15,0 3 21 1,0 1 13-16,36 10 2 0,2 0 1 16,10 4-4-1,1 0 7-15,8 4 2 0,1 14 2 16,0-3 9-16,-3 3-8 15,13 0-5-15,-20-1-10 16,10-2-103-16,-20-4-272 16</inkml:trace>
  <inkml:trace contextRef="#ctx0" brushRef="#br1" timeOffset="131634.45">9001 6651 789 0,'0'0'147'0,"0"0"-18"0,0 0-53 0,0 0-37 0,77 11-21 0,-29-11-11 0,0 0-6 0,10 0-6 0,-12 0-67 0,2 0-113 0,-10 0-162 16</inkml:trace>
  <inkml:trace contextRef="#ctx0" brushRef="#br1" timeOffset="132036.06">9670 6407 551 0,'0'0'80'16,"0"0"4"-16,0 0-34 15,0 0-16-15,0 0 10 16,0 61 48-16,0-22-8 16,0 5-12-16,0 9-14 15,0 5-23-15,0-1-26 0,0 1-11 16,0-9-40-1,0-8-114-15,0-13-184 0</inkml:trace>
  <inkml:trace contextRef="#ctx0" brushRef="#br1" timeOffset="139842.59">5778 5174 81 0,'0'0'52'0,"0"0"-8"0,0 0 2 0,0 0-2 0,0 0 4 0,0 0-3 15,0 0 9-15,0 4-2 16,0-4-3-16,0 0 2 16,0 0-13-16,0 0-3 15,0 0-7-15,0 0-13 16,0 0-9-16,0 0-4 0,20 0-2 16,9 0 3-1,7 0-1-15,2 0-1 16,1 0-1-16,9 0 2 15,10 0-1-15,-10 0-2 16,10 0 0-16,7 0-1 16,2-4-5-16,1 1-3 15,-1-4-8-15,0 3-12 0,-1 1 7 16,1 3-6-16,-9 0-3 16,0 0-2-1,-1 0 13-15,-8 0 7 0,-4 0 0 16,3 0-13-1,10 0-30-15,-10 0 0 0,1 0-6 16,8 0 13 0,-18 0 8-16,7 0 27 0,2 0 12 15,0-4 4-15,-9 4 3 16,9-4 14-16,0 4-3 16,-10-3-8-1,11 3-1-15,-4-4 7 0,3 0-1 16,-9 4-11-16,9-3-1 15,0 3 0-15,0-3 0 16,-9 3 2-16,7 0-2 16,2-5 0-16,0 5 2 15,-9-3 0-15,9 3 0 16,-19 0 4-16,9 0 4 16,1 0-8-16,-13 0 3 15,3 0-2-15,0 0-1 16,10 0 11-16,-10 0 0 15,9 0 16-15,1 0-4 16,-1 0-3-16,-9 0 16 16,10 0 19-16,-11 0-12 15,-1 0-26-15,2 0-3 16,0 0 13-16,-10 0-10 16,10 0-6-16,0 0 6 15,0 0-10-15,0 0-6 16,-1 0-2-16,1 0 0 15,0 0 0-15,7 0-1 16,-7 0 2-16,0 0 1 0,0 0 13 16,10 0 1-16,-10 0-8 15,-1 0-6-15,11 0 0 16,-10 0 0-16,9 0-3 16,1 0 1-16,-13 0 0 15,3 0 0-15,0 0 1 16,-10 0-2-16,1 0-2 15,9 0 5-15,-10 0-6 16,10 0 6-16,-10 0-6 16,0 0 6-16,1 0-3 15,9 0 1-15,-10 0-1 16,10 0 1-16,-3 0-1 16,13 0-1-1,-20 0 3-15,10 0-2 16,0 0 5-16,-10 0 7 0,10 3 5 15,-19-3-7-15,9 0 0 16,0 0-2-16,-9 5 2 16,-1-5-4-16,11 0-6 15,-11 0 3-15,1 0-2 16,9 0-1-16,-9 0-1 0,9 3 2 16,-12-3-1-1,13 0 1-15,-11 0-2 16,10 0 3-16,-9 0-3 15,9 0 0-15,-9 0 2 16,0 0-1-16,-1 0-1 16,1 3 0-16,0-3 1 15,-10 0-2-15,9 0 3 16,1 0-2-16,-1 0 2 16,1 0-2-16,9 0 2 15,-9 0 0-15,9 0-2 16,1 0 1-16,-1 0-1 15,-10 0 2-15,11 0-2 16,-11 0 2-16,1 0-1 0,0 0-4 16,-1 0-5-16,1 0-4 15,-1 0-7-15,-1 4-18 16,1-4 6-16,1 4 4 16,0-4-9-16,-1 0-18 15,1 3-37-15,-10-3-64 16,9 0-139-16</inkml:trace>
  <inkml:trace contextRef="#ctx0" brushRef="#br1" timeOffset="143695.13">5769 6295 22 0,'0'0'25'0,"0"0"-19"0,9 0 1 0,-9 0 7 0,0 0 10 0,0 0 5 15,0 0 21-15,0 4 15 16,0-4-18-16,0 0-18 0,0 0-16 16,0 0-11-1,0 0-9-15,0 0-12 16,0 0-6-16,0 0 18 16,0 0 6-16,0 0 4 0,0 3 7 15,0 1 4-15,0-4-4 16,0 4-7-1,0-4 5-15,0 3-4 16,0-3-4-16,0 0 0 0,0 0-4 16,0 0-7-16,0 0-20 15,0 0-2-15,0 0 3 16,0 0-4-16,0 0-24 16,0 0-38-16</inkml:trace>
  <inkml:trace contextRef="#ctx0" brushRef="#br1" timeOffset="144605.38">5232 6130 10 0,'0'0'-8'0</inkml:trace>
  <inkml:trace contextRef="#ctx0" brushRef="#br1" timeOffset="144727.88">5232 6130 14 0,'0'0'17'0,"0"0"-6"15,9 0-5-15,-9 0 5 16,10 0 24-16,-10 3 8 0,19 1-16 16,10 0-25-1,0 3-1-15,10-4-22 16,9 2-67-1</inkml:trace>
  <inkml:trace contextRef="#ctx0" brushRef="#br1" timeOffset="145764.67">5682 6238 19 0,'0'0'4'0,"0"0"5"0,0 0 20 15,0 0-1-15,10 6 4 16,-10-1 0-16,0-5-14 16,0 3-13-16,0-3 2 15,9 3-5-15,1 1-2 16,0 0 1-16,-1 0 0 15,11-1-1-15,-11 1 2 16,10 0 1-16,-9-1-1 16,0-3-2-16,-1 4-5 15,-9-4-6-15,10 0-6 16,-10 0 15-16,0 0 6 16,0 0 6-16,10 0 1 15,-10 0 3-15,0 0-4 16,0 0-3-16,0 0-6 15,0 0 3-15,0 0 11 16,0 0 24-16,0 0 1 16,0 0-19-16,0 0 11 15,0 0 9-15,-10 0-8 0,0 0-16 16,1 0-7 0,-1 0-1-16,0 0-4 0,1 0-2 15,9 0 15-15,0 0 2 16,0 0-13-1,0 0-5-15,0 0-4 0,0 0-3 16,0 0 6 0,0 0 4-16,0 0 0 0,0 0 6 15,0 0 3-15,0 0 9 16,0 0 3-16,0 0-3 16,0 0-7-16,0 0-5 15,9 0-5-15,11 0 3 16,9 0 1-16,0 0-8 15,7 0-2-15,2 0 0 16,1 0-1-16,-1 0 0 16,10 0 1-1,-9 0-1-15,9 0 1 0,0 0-1 16,-2 0-11-16,2 0-15 16,10 0 1-16,-10 0 5 15,10 0 0-15,-10 0 4 16,8 0 4-16,-8 0 8 15,9 0 1-15,-8 0-1 16,-1 0 2-16,0 0-4 16,0 3-3-16,-12 1-3 0,3-4 2 15,9 3-5 1,-19-3 10-16,19 0-10 16,-9 0 5-16,-1 0 1 15,1 0 1-15,6 0-5 16,-6 0 2-16,-1 0-22 15,11 0-15-15,-11 4 9 16,-9-1 14-16,10 1 14 16,-11 0 8-16,-8-4 4 15,9 0 1-15,-10 3 1 0,-9-3-1 16,16 0 2 0,-7 0 0-16,1 0-2 0,8 0-1 15,-8 0-2 1,-1 0-7-16,0 0-30 15,1 0-2-15,-1 4 30 16,0 0-1-16,0-1 1 16,1 4-9-16,-1-4-10 0</inkml:trace>
  <inkml:trace contextRef="#ctx0" brushRef="#br1" timeOffset="146232.26">8418 6331 137 0,'0'0'8'0,"0"0"41"0,0 0-9 0,0 0-7 0,209 0-3 0,-160 0-1 15,-1 0 12-15,0 0 21 16,-10 0 2-16,1-3-6 16,-10-1-26-16,7 1-19 15,-7 3-5-15,0 0-8 16,9 0 1-16,-9 0-2 16,10 0 1-16,-1 0 0 15,1 0 0-15,-1 0 0 16,-9 0 2-16,7 0-2 0,3 0 1 15,-1 0 1 1,-9 0-2-16,10 0 0 0,-20 3 0 16,10-3 0-16,0 0-2 15,-10 4-1-15,1-4-2 16,-11 0 3-16,10 0-2 16,1 0 0-16,-11 0 0 15,8 0-7-15,2 0-21 16,10 0-53-16,-19 0-120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3971.75757" units="1/cm"/>
          <inkml:channelProperty channel="Y" name="resolution" value="5302.10352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5-01-28T13:05:33.82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3300 7549 475 0,'0'0'24'0,"0"0"18"0,20 0 29 0,-1 0-30 15,10 0-16-15,-10 0-3 16,10 0 1-16,-10 0 1 16,0 0 12-16,10 0-1 0,-2 0-5 15,-8 0-13 1,20 0-1-16,-10 0-4 0,19 0-5 16,0 3-6-16,0 2-1 15,10-2 1-15,-3 0-1 16,13 1 1-1,-11 0-1-15,11-4 2 16,-1 0-4-16,-11 0 3 0,11 3-3 16,-9-3 4-16,9 0-2 15,-9 0 0-15,10 4 1 16,-13-4-1 0,3 4 0-16,0-1-2 0,-10 1 3 15,-10-4-1-15,10 0 0 16,-9 0-3-16,-3 0 5 15,12 0-4 1,-9 0 2-16,-10 0-1 0,9 0 1 16,-9 0 0-16,0 0-1 15,0 0 1-15,0 0 0 16,0 0 0-16,-3 0-3 16,3 0 3-16,0 0-5 15,0 0 2-15,-10 0-3 16,10 0 2-16,-10 0-4 15,1 0 3-15,-1 0 3 16,10-4 2-16,-20 4 0 16,11 0 0-16,-1-3 0 15,-9 3 0-15,-1-4 1 16,1 4-2-16,-10 0 3 16,0 0-3-16,0 0 3 15,0 0-2-15,0 0 2 16,0 0-2-16,0 0 1 15,0 0 2-15,0 0-3 16,0 0 1-16,0 0-2 0,0 0 2 16,0 0-4-1,0 0 6-15,0 0-3 16,0 0 3-16,0 0-1 0,0 0 2 16,0 0 2-16,0 0 2 15,0 0-2 1,0 0-4-16,0 0 1 15,0 7-8-15,0 11 11 0,0 8-3 16,0 2-1-16,0 8-2 16,-19 3-1-1,9 8-1-15,-9 0-9 0,-10 2-12 16,10-1-9-16,-1-2-3 16,1 1 16-16,9-8 16 15,1-2 1-15,9 2 5 16,0-3-2-16,0 0 1 15,0 0-2-15,0-3 0 16,0 3 0 0,0-5-1-16,0-2 1 0,0 3 1 15,9 1-2-15,1-1 2 16,-10 1 0-16,10 3-3 16,-10-4 3-16,9 8-1 15,-9-4 0-15,0-1-1 16,10-3 2-16,0-3-3 15,-1 0 2-15,1-7 0 16,-1 2 0-16,1-5 0 16,0 3 0-16,-1 3 2 15,1-4-4-15,0 0 4 16,-10 1-3-16,9 3 2 16,-9-3-2-16,10 0 1 15,-1 3 1-15,1-4-1 16,7-3 1-16,-7 4-1 15,9 3 0-15,-9-7-1 0,-1 7 3 16,1-3-3 0,-1-5 2-16,1 2-2 0,-10-2 1 15,10-3 0-15,-10-3-1 16,9 0 0-16,-9 0 0 16,0 0 2-1,0 0-2-15,0-1 2 16,10-3-2-16,-10 8 3 0,0-9-5 15,0 6 3-15,0-1-5 16,0-1 4-16,0-7 0 16,0 5 1-16,0-5 1 15,0 1-1-15,0 0 1 16,0-1-1-16,0 1 4 16,0 3-7-16,0 1 6 15,0 6-6-15,0 0 6 16,0 1-7-16,0-5 3 15,0 1-1-15,0-4-3 16,0 0 5-16,0-7-2 16,0 0 4-16,0 0-2 15,0 0 4 1,0 0 1-16,0 0-2 0,-10 0-8 16,1 0 10-1,9 0 2-15,-10 0-8 0,0 0-3 16,-9 0 10-16,19 0-3 15,-19 0-8-15,9 0 9 16,1 4-2-16,9 0-4 16,-10-4 7-16,10 0 3 15,-10 0 4-15,10 0-3 16,0 0-6-16,0 3-3 16,0-3-1-16,0 3-2 15,-7-3 3-15,7 5-1 0,0-5 2 16,-10 3-1-1,10-3 3-15,0 0 2 0,0 0 3 16,0 0-5-16,0 0-1 16,0 0-2-16,-9 0 2 15,9 0 3-15,-10 0-1 16,1 0 2-16,-20 0 1 16,9 0 12-1,-8 0 2-15,-11 0-28 0,0 0 26 16,-9 0 0-16,0-8 1 15,-7 8-1 1,-3-3-16-16,0 0 5 16,-19 3 2-16,10 0 3 0,-8 0-11 15,-2 0-1-15,0 0 2 16,0 0 2-16,0 0 5 16,2 0-3-16,-2 0 5 15,10 0-3-15,-1 0-6 0,1 0 1 16,11 6-3-1,-1-6 2-15,-1 5-4 16,10-2 3-16,-10 0-2 16,19 2 2-16,-7-5-2 15,8 3 8-15,-1-3-7 16,1 0 4-16,-1 3-2 16,10-3-1-16,1 0-4 15,-1 4 2-15,9 0 2 0,1-4-1 16,0 0 9-1,9 3-9-15,1-3 2 16,1 0-4-16,-1 4 2 16,-1-4-2-16,0 4 2 15,10-4-1-15,-9 0 1 16,9 0 0-16,0 0-1 0,0 0 0 16,-10 0-1-16,10 0 0 15,-9 3 0-15,-1-3 0 16,0 3-4-16,1 1 2 15,-1 0-5-15,-9-1 3 16,9 5 2-16,-9-2 2 16,9-1 2-16,1 1-1 15,-11-2 1-15,11 3-2 16,-1 0 2-16,-9 1-3 16,9-1 2-16,1 0-5 15,-11 0-4-15,11 4-5 16,-11-4 3-16,11 0 1 15,-11-3 3 1,11 3 6-16,-1-4 1 0,3 1 3 16,7-4-3-16,0 4 5 15,0-4-5-15,0 0 2 16,0 0-6-16,0 0 3 16,0 0 0-16,0 0 1 15,0-4-1-15,0-3 4 16,0-4 1-16,0-6-2 0,0-5 1 15,0 0-4 1,7-6 3-16,12-8-3 16,1-4 5-16,-11-6-3 0,1-9 3 15,0 2-2 1,9-9 3-16,-9 1 5 16,-1 4-1-16,1-1-1 0,-1 8-7 15,-9-1 1 1,0 5-2-16,0-4 2 0,0 0-1 15,-9-8 1 1,-10 1-2-16,-10-5 4 0,0 2-7 16,9-5 5-1,-6 4-2-15,16-4-3 16,1 8 3-16,9-1 0 0,0 8 0 16,0 3-2-16,0 4 3 15,0 0-3-15,0 3 4 16,0 1-4-16,0 3 2 15,0-4 0-15,0 5 0 16,9-5-1-16,8 1 1 16,-7 3 2-16,9-4-4 15,-9 4 4-15,9 4-4 16,-9-1 5-16,-1 5-5 16,-9-1 5-16,10 0-4 15,-10-3 1-15,0 6 0 16,0-2 0-16,0 7 0 15,10-1-1-15,-10 8 3 16,0 3-4-16,0 7 4 16,0 4-2-16,0 0 1 15,0 0-7-15,0 0-8 16,0 0-15-16,0 0 1 0,0 18-7 16,0 0 8-16,0 11-3 15,0 6-94 1,0 6-124-16,0 1-295 0</inkml:trace>
  <inkml:trace contextRef="#ctx0" brushRef="#br0" timeOffset="1552.2">5299 7786 446 0,'-9'-7'62'0,"-11"0"8"0,1 3-5 0,9 0-1 0,-9 1-30 0,0 3-7 0,0 0-6 15,2 0 12-15,-3 0-13 16,1 0 14-16,0 0 11 15,-10 0-11-15,0 0-2 16,0 0-10-16,0 0-2 16,-9 11-8-16,-1 0 5 0,10 3-12 15,-9-3 0 1,11 7-5-16,-11-1 0 16,9 2 3-16,0 2 0 15,0 1 1-15,10 3 1 16,-10 0 1-16,0 7-2 15,10 5 0-15,-10 2-4 16,10 7 4-16,-1 5-7 0,1-2 4 16,9 9-4-16,10-3 2 15,0-2-1 1,0-2 2-16,0-4 1 0,29-4-2 16,20-4 2-16,8-7-4 15,1-7 0-15,19-6-6 16,7-8 7-1,-6-11-3-15,18 0-1 0,-9 0 0 16,-13-15 1-16,3-14 1 16,0-3 2-16,-19-4 4 15,0-11-4-15,-10-3 2 16,-12-8-4 0,-7-3-2-16,-10-7-5 0,-19 3 2 15,0-3 0-15,0 7 3 16,-28 8-9-16,-28 9-9 15,-11 12-6-15,-20 11-6 16,0 13 16-16,-7 8-88 16,-2 0 65-16,-10 0-11 15,10 3-67-15,2 8-79 16</inkml:trace>
  <inkml:trace contextRef="#ctx0" brushRef="#br0" timeOffset="3538.59">10675 8961 310 0,'0'0'48'0,"-39"-29"-22"0,10 18 36 0,12-3 0 0,-12 3-27 16,0 5-12-16,1-3 15 0,-11 9 4 15,10 0 15-15,-9 0-12 16,-1 0-4-16,0 0-15 16,1 0-8-16,11 0 0 0,-11 0 4 15,9 9-9 1,0 1 1-16,10-3-4 15,-20 7-2-15,10 1-4 16,1 3 3-16,-1 4-2 16,-10 3 5-16,-9-1 3 0,12 5 2 15,-3 0 5 1,10 3 12-16,0-3 2 0,10 4-17 16,0-1-2-16,9 4-7 15,1-4-2-15,9 4-5 16,0-1 2-16,0 1-3 15,0 5 2-15,0-2 4 16,9 0-1-16,20-3 5 16,-10 0 0-16,20-4-3 15,-10-3-3-15,0-3 4 16,-3-5-1-16,13-3 14 16,-1-1-14-16,-9-1-4 15,19-2-2-15,-9-7 0 16,0 0 1-16,-1-3-2 15,10-4 3-15,-2 0-4 16,-8 0 3-16,11 0-3 16,-11-15 3-16,10-2-3 0,-9-5 3 15,-10 0-3 1,9-3 2-16,-9 0-2 16,7 0 1-16,-7-5 0 15,0 3-1-15,0-6 0 16,-10 1-3-16,-9-4 4 15,0-7-2-15,-10-4 2 16,0 0-8-16,0-3 3 0,-29 4 1 16,-19-5 2-1,-1 8-1-15,4 4-7 16,-13 6 8-16,10 0-4 16,9 9-2-16,-9-1-1 15,0 3 9-15,9 8-7 16,1 3-11-16,2 3-22 15,-3 1-9-15,1 7 11 0,-1 0-118 16,0 0-11 0,1 4-56-16</inkml:trace>
  <inkml:trace contextRef="#ctx0" brushRef="#br0" timeOffset="22202.05">4936 7150 531 0,'0'-3'180'0,"0"3"-49"0,0 0-51 0,0 0-36 0,0 0-25 0,0 0-9 15,0 0-4-15,0 0 3 16,0 0-1-16,0 0 19 16,0 0 15-16,0 0 1 15,0 0-6-15,0 0-3 16,0 0-3-16,0 7-20 15,0 10 1-15,19 9-2 16,-10 6-3-16,1 4-5 16,-10 7 3-16,10 5-3 15,-10-2 0-15,9 0-2 16,-9-6 0-16,0-8 1 16,10-6-2-16,0-9 1 15,-10-6-1-15,9-7 2 0,11-4-7 16,-1 0 5-1,10-18 0-15,9-14 6 16,1-8-4-16,16-14-1 16,3-3 0-16,9-4-1 15,-9 0-2-15,-10 3 2 16,0 8 1-16,-11 6 0 16,-8 12 1-16,-10 8-2 0,-10 5 3 15,1 8-4-15,-10 5 3 16,0 2-7-16,0 0-8 15,0 4-13-15,0 0-7 16,0 0-5-16,0 0-24 16,0 0-27-16,10 0 5 15,-10 8-40 1,0 2 60-16,0 1-82 0,0 4-203 16</inkml:trace>
  <inkml:trace contextRef="#ctx0" brushRef="#br0" timeOffset="23111.8">5184 7042 186 0,'0'0'49'0,"0"0"42"0,48-132 4 0,-39 99-33 0,1 8-29 0,0 3-3 0,-1 12-11 15,-9-1 1-15,10 11-15 16,-10 0-5-16,0 6-15 15,0 20-11-15,0 10 37 16,0 8-8-16,0 5-3 16,-10 6 7-16,-9-2 5 15,0 5 9-15,-10-4 9 16,10-4-5-16,11-3-14 16,-11-8-10-16,9-3-2 15,1-3-25-15,-1-8-81 16,1-4-144-16</inkml:trace>
  <inkml:trace contextRef="#ctx0" brushRef="#br0" timeOffset="41191.56">15621 7747 326 0,'0'-15'87'0,"0"4"6"0,0 5-15 15,0-2-12-15,0 1-18 16,0 3-5-16,0 1 11 16,0 3 1-16,0-3-3 15,0 3-2-15,0 0-5 16,0 0 3-16,0 0-13 16,0 0-8-16,0 0-13 15,0 6-9-15,0 13 4 16,0 6-5-16,0 7 0 0,0 4-2 15,0 7 2 1,0 0-3-16,0 7 1 16,0 0-2-16,0 5 2 15,0-2-1-15,0 5 1 16,0 2-3-16,0 2 3 16,0 2-1-16,0 1 0 15,0-3 0-15,0-1 0 0,0-4-1 16,10 0-1-16,-1-3 2 15,1-3-1-15,0 3 4 16,7-1 1 0,-8-2-1-16,1 3-2 15,-1-5 0-15,1 2-3 16,-10-4 2-16,10-4 1 16,-10 1 1-16,0-5 6 0,0 0 4 15,9-6 1-15,-9-1-9 16,0-3 1-16,0-5-4 15,10-2-1-15,-10 0 0 16,10 0 0-16,-1-1-1 16,-9 4 0-16,10 4 1 15,-10-4-1 1,0 3 2-16,0-2-3 0,0-1 3 16,0-3-3-16,0 2 2 15,0-5-1-15,0-1 0 16,0-4 0-16,0 0 0 15,0-6-1-15,0-1 1 16,0-3 0-16,10 3 0 16,-10-3 0-16,0-1 0 15,0-3 2-15,0 0-3 16,0 0 1-16,0 0-5 16,0 0-7-16,0 0 9 0,9 0 0 15,-9-7 3 1,10-4-1-16,-1 4 1 15,1-1 0-15,0 1 1 16,-1 0-2-16,11-1 1 16,-1 2-1-16,0 1 0 15,10-1 0-15,10 1 1 16,-1-1 0-16,8 2 0 16,2-3-1-16,10 3 1 15,0 1 0-15,-1 3-2 16,11 0 4-16,-3 0-4 15,-7 0 5-15,-1 0-4 0,11 0 2 16,-10 0-1 0,-3 0 0-16,-7 0 0 0,10 0 0 15,0 0 1-15,-10 0-2 16,0 0 2-16,0 0-2 16,-2 0 2-16,2 0-1 15,0 0 0-15,-9 0 0 16,9 0 1-16,0 0-1 15,0 0 0-15,-11 0 0 16,1 0 0-16,1 3 1 16,-1 1-2-16,-9-4 1 15,0 0-1-15,0 4 3 16,-10-4-4-16,10 0 3 16,-10 0-2-16,1 0 2 15,-1 3-1-15,0-3 0 16,-2 0 1-16,-7 0-2 15,-1 0 2-15,1 0-2 16,-1 0 3-16,1 0-3 0,0 0 1 16,-1 0-1-1,1 0 1-15,0 0-1 16,-10 0 2-16,0 0-3 0,0-11 2 16,0-3 7-16,0-3-6 15,0-2-1 1,0-2-1-16,0 0 1 15,0-1-2-15,0-3 2 0,-20 0 0 16,1-4 1 0,9 0 0-16,-9 1-1 15,10-5 1-15,-1 1-2 16,10-4 1-16,-7-4 0 0,7-3 0 16,-20 0 0-1,20 0 1-15,-9 0-2 16,-1-4 5-16,10 4-2 0,-9 0 2 15,9-1-3-15,-20 5-1 16,20-4 1-16,-9 0 0 16,9-4-1-16,-10 4 1 15,10 0 1-15,0-3-2 16,0-1 2-16,0 3-3 16,0 2 3-16,0-2-2 15,0 0 1-15,0 6 0 16,0-2-1-16,0 0-2 15,0 4 1-15,0 1 1 16,0-1-1-16,0 0 3 16,0-3-2-16,0 3 2 15,0 0-3-15,0-4 2 16,0 0-2-16,10 1 2 16,-1 3-2-16,-9 0 1 15,0 4 0-15,0-1-2 16,0 1 1-16,0 7 0 15,0 0 2-15,0-1-3 16,0 5 2-16,0-1-4 16,0 1-3-16,0 3-2 0,0 0 3 15,0 7 2-15,0 0 3 16,0 0 1 0,0 8 0-16,0 3 1 0,0-3-1 15,0-2-1 1,0 2-3-16,0-4-4 15,0 0-8-15,0-4 11 0,0 1 1 16,0 1 3-16,0 3 4 16,-9-1-3-1,-1 3 3-15,0 4-2 16,1 0-1-16,-1 0-2 0,1 0 2 16,-11 0-7-16,1 0 8 15,-10 0-3 1,10 7 2-16,0-3 3 0,-10 0 2 15,9-2 3-15,-9 3-3 16,1-1-1-16,1-1-2 16,-11-3 0-16,-1 3 4 15,-9 1 0-15,0-4-2 16,0 4 4-16,-1-4 2 16,4 0 2-16,-13 0-5 15,10 0 2-15,-1 0 2 16,11 0-4-16,-1 0-1 15,1 0 0-15,-1 0 2 16,13 0-2-16,-13 0-2 16,1 0-4-16,-1 0 2 15,1 0-2-15,-1 0 1 16,1 0-1-16,-1 0 2 16,1 0-1-16,1 0 2 15,9 0 0-15,-1 0-2 16,-10 0 1-16,20 0-2 0,-10 0 2 15,10 0-2-15,-1 3 1 16,-8-3-1-16,8 4 0 16,-9 0 1-1,0-4-1-15,10 3 1 0,-7-3-1 16,-3 4 1 0,0-4-1-16,0 0 4 0,10 0-4 15,-10 0 4-15,19 0-1 16,-9 0 0-16,0 0-2 15,-1 0 0-15,11 0 1 16,-1 0-1-16,1 0 0 16,-1 0-1-1,-9 0 1-15,9 0-1 0,0 0 2 16,1 3-3-16,9-3 1 16,-10 3 0-16,0-3 0 15,1 0 1-15,9 5 0 16,0-5-2-16,0 3 1 15,-10-3-1-15,10 3-1 16,0-3 2-16,-9 5 0 16,9-5 1-16,0 3-2 15,-8 0 2-15,8-3-1 16,0 4 1-16,0 0-2 16,-9-4 2-16,9 3-2 15,0-3 1-15,-10 4 0 0,10-4-3 16,-10 4-1-1,1-4-3-15,-1 3 0 16,1 1-6-16,9 3-8 16,-10 4-18-16,0 0-26 15,-9 10-55-15,9 4-119 16,-9 7-161-16</inkml:trace>
  <inkml:trace contextRef="#ctx0" brushRef="#br0" timeOffset="45596.13">21464 8648 288 0,'0'-6'54'0,"0"-2"-2"0,0 1 17 0,0 0-2 0,-10 3-17 15,-9 0-24 1,2-2 3-16,-2 1 17 15,-10 5 11-15,0 0-11 16,-10 0 1-16,10 0 0 16,-9 0-6-16,-1 0-15 15,10 8-3-15,-9-1-2 16,2 4-1-16,7 4 10 0,0-5-4 16,0 7-9-1,10-2-9-15,-10 3-3 0,10 4-2 16,-1 0 4-16,-8 2-5 15,8 2 6-15,1 6 4 16,-10 4 1-16,10 3-6 16,9 1-1-16,1 7 0 15,-1 0-4-15,10-1 0 16,0-2-3 0,0-2 2-16,0 2-1 0,0-8 1 15,10-1-1-15,18 1-1 16,1-8 3-16,0-2-3 15,0-1 3-15,10-3-1 16,-10-1 4-16,9-2-3 16,1-6 1-16,-1-2-3 15,8-3 1-15,-8-5-2 16,11 1-4-16,-11-4 3 16,10 0-1-16,0 0 2 15,10 0-3-15,-12-15-1 16,-7-2 0-16,9-1 3 15,-10-7-1-15,10-5 3 16,-9-2-5-16,0-4 1 16,-11 0 0-16,1-6 4 15,-12-2 1-15,-7-2-1 16,-1-9 3-16,-9 5-1 16,0-1 2-16,0 2 1 15,-36-2 1-15,-12 8-4 16,-10 4 3-16,1 7-4 15,-21 7 0-15,1 3-2 16,3 11-3-16,-13 4 4 16,0 3-11-16,1 4-11 15,1 0-38-15,8 0-61 16,10 18-112-16,-10 3-103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3971.75757" units="1/cm"/>
          <inkml:channelProperty channel="Y" name="resolution" value="5302.10352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5-01-28T13:32:42.73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16242 2810 605 0,'0'-4'102'0,"0"4"-25"0,0 0-28 0,0 0-18 16,0 0-12-16,0 0 5 0,0 0 8 16,0 0 1-16,0 0 0 15,0 0 4-15,0 0 9 16,0 0-10-1,0 0-4-15,20 0-11 16,18 19 8-16,18 2-4 0,1 8-7 16,1 7-4-16,10 0-3 15,-10 8-1-15,9-6-2 16,-12 5 2-16,3-2 1 16,-10-6 2-16,-9-2-5 15,-10-8 4-15,0-7-8 16,-10-4 0-1,0-3-5-15,-9-8 1 0,-10-3-15 16,0 0-21-16,0 0-34 16,0 0-67-16,0-7-69 15,0-3-173-15</inkml:trace>
  <inkml:trace contextRef="#ctx0" brushRef="#br0" timeOffset="1792.68">13967 2541 636 0,'0'0'83'0,"0"0"12"0,-10-7-43 0,10 7-18 0,0 0-11 15,0 0-2-15,0 0 7 0,0 7 0 16,0 15 0-16,0 10 10 15,10 4-14-15,16 4-19 16,-7 2 1-16,1-6-8 16,-1-3 5-1,-9-11-4-15,-1-9-1 0,1-5-3 16,-1-8-5 0,-9 0-1-16,0 0 1 0,0-19 6 15,0-5 1-15,0-5-21 16,-9-3-11-16,-10-4-7 15,-20 3-15 1,1-3 3-16,-8 4 10 16,-2 4 21-16,9-2 12 0,1 9 13 15,9 3 11-15,0 4 2 16,9 6 1-16,11 2 14 16,-1 2 17-16,10 0-7 15,0-7-3-15,0 1-12 16,19-1-14-16,30-10 6 15,18-5 24-15,0-3-13 16,18 0-19-16,-8-3-5 16,0 7-6-16,-19 3-1 15,-10 9-36-15,-19 4-89 16,-20 9-115-16,-9 0-131 16</inkml:trace>
  <inkml:trace contextRef="#ctx0" brushRef="#br0" timeOffset="1995.68">14051 2695 927 0,'0'0'48'0,"0"0"-2"0,0 0 6 0,0 0-38 0,270-100-11 0,-196 68-19 15,-6 10-117-15,-20 4-153 16,-10 7-206-16</inkml:trace>
  <inkml:trace contextRef="#ctx0" brushRef="#br0" timeOffset="2424.51">14607 2688 696 0,'0'0'95'16,"0"0"-24"-16,0 0-34 15,0 0-18-15,0 0-12 16,162-64-3-16,-143 45-1 16,0 2-2-16,-9-5 1 15,-10 8-5-15,0-1 4 16,0 4-3-16,0 8 12 16,-19-4-3-16,-20 7-4 0,0 0-18 15,-9 0 22 1,12 0-9-16,7 7-1 0,0 11 4 15,20-1 4 1,9 2 12-16,0-1 3 0,0-3 13 16,9-1-5-1,30-3-15-15,16-4-11 16,-7-7-5-16,10 0-16 0,10 0-26 16,-11-15-92-16,1-2-111 15,-12-2-58-15</inkml:trace>
  <inkml:trace contextRef="#ctx0" brushRef="#br0" timeOffset="3200.39">15306 2494 456 0,'0'0'86'0,"0"0"-9"16,0 0-11-16,0 0-46 15,0 0-13-15,-87-11 16 16,68 11-9-16,-10 11 5 16,19 11 11-16,-9-1 18 15,19 0-9-15,0-2-21 16,0-8-7-16,0-4-20 0,29-7-11 16,-10 0-16-1,10 0 18-15,0-11-6 16,-20-7 9-16,1-1-2 15,0 3 11-15,-10 5 14 16,0 0 6-16,0 7 23 16,0 4 1-16,0 0 12 15,0 0-20-15,9 15-24 0,1 2-5 16,19-2 1-16,-3-1-4 16,13-7-7-16,-1-7-30 15,1 0-29-15,0 0-36 16,-1-21-25-16,-9-5 4 15,0-6-1-15,-10 0-3 16,0-5 51 0,1-1 72-16,-20-3 17 0,0-1 32 15,0-8 21-15,0-1-35 16,0-2 47-16,-10 3 30 16,-9 6-11-16,0 8-30 15,-1 11 8-15,20 14 7 16,0 11-14-16,0 0-32 15,0 15-20-15,0 17-8 16,0 4-1-16,0 3 0 16,10 1-1-16,0-4-3 15,9-7-1-15,-19-5 2 0,9-2-3 16,1-7 3 0,-10-5-4-16,0-6 4 15,0 0-12-15,0-4 2 16,-29 0 6-16,0 0 3 15,-9 0 0-15,-10 0 1 16,9 0 6-16,10-8 9 16,10 5 5-16,9-1 0 15,10 1 5-15,0 3-2 16,0 0-11-16,29 0-13 16,29-11 6-16,19-4 4 15,19-7-1-15,-2-2-8 16,12-9-21-16,0 1-115 0,7-1-197 15</inkml:trace>
  <inkml:trace contextRef="#ctx0" brushRef="#br0" timeOffset="3730.3">15966 1905 475 0,'0'0'35'0,"0"0"-9"0,0 0 2 0,0 0-21 16,171-18-3-1,-123 14-2-15,-10 4 7 16,10 0 8-16,-19 0 26 0,0 4 15 16,-10 14 14-1,-11 4 0-15,-8 7-23 16,0-1 0-16,0 5 2 16,0-1-1-16,-8 4-19 0,-1-8-17 15,-1 1-8-15,10-4-5 16,0-3-1-1,0 0-10-15,0-11-37 0,0 2-27 16,0-2-87-16,0-3-138 16</inkml:trace>
  <inkml:trace contextRef="#ctx0" brushRef="#br0" timeOffset="3887.98">16519 2379 1032 0,'0'0'14'0,"0"0"2"15,0 0-78-15,0 0-317 16</inkml:trace>
  <inkml:trace contextRef="#ctx0" brushRef="#br0" timeOffset="9685.09">17591 3447 342 0,'0'3'84'0,"0"0"-43"0,0-3 22 0,0 4 11 16,0 3-65-16,0-3 22 15,10-4 5-15,-1 6 14 16,-9-1-3-16,10-2-32 16,0 5 46-16,-1-5 8 15,1 4-55-15,0-3 3 16,-1 3 3-16,1-3-1 15,-1 3-8-15,1-3 1 16,0 2-5-16,-3 2 8 16,3-5-5-16,-10 5-3 15,9-5-1-15,1 5 5 0,-1-1-7 16,1-1-1 0,0-2 1-16,9 7-1 15,-9-3 3-15,-1-2 0 16,11 1 3-16,-11 4-8 15,10 0 2-15,-9-4-4 16,9 4 2-16,1-3 1 16,-11-2-2-16,1 2 1 15,9 3-2-15,-9-4 3 16,-1 0-2-16,1 0 0 16,0 0 1-16,-1 1 2 0,1-2-5 15,0 1 4-15,-1-3-3 16,1 3 2-16,-1 1-2 15,-9-1 1 1,8 0 1-16,11 0-1 0,-9 4 1 16,-1-4-3-1,1 4 3-15,0-5-2 0,-10-2 3 16,0 1-5-16,9-2 5 16,-9-3-5-16,0 3 3 15,0 1-1-15,0 0 1 16,0 3 0-16,10-3 1 15,-1 3 1-15,1-1-3 16,-10 2 3 0,10 0-4-16,-10-5 4 0,9 0-4 15,-9 1 4-15,10 0-3 16,-10-1 1-16,0 1-1 16,0-4-1-16,10 4 4 15,-10-4-3-15,0 0 3 16,0 0-4-16,0 0 2 15,0 0-1-15,0 0 3 16,0 0-3-16,0 0 3 16,0 0-5-16,0 0-1 15,0 0 2-15,0 0 8 0,0-8 0 16,0-3 2 0,0-6-6-16,0-1-3 15,0-1 3-15,0-2-5 16,0-4 3-16,0 0-4 15,9-1 6-15,1 5-3 16,-1-4 1-16,1 7-1 16,0 0 2-16,-1 4 1 0,-9 6-2 15,10 1 2-15,-10 3-3 16,0 4 3-16,0 0-3 16,0 0 0-16,0 0-2 15,0 0-1-15,0 0-7 16,0 0-4-1,0 0 5-15,0 8 12 16,0 10 1-16,0-1-3 0,0 2 3 16,0 3-4-16,0 3 4 15,0-1-4-15,0 2 3 16,0-1-3-16,0 0 2 16,0-3-2-16,0-1 2 15,0 4-1-15,0-3 0 16,0-4 0-1,0-1-1-15,0-2 1 0,0-4-2 16,0-4 5-16,0 0-4 16,0-3 3-16,0 0-4 15,0-1 3-15,0-3 1 16,0 0 4-16,0 0-2 16,0 0 2-16,-10 0 4 15,1 0 7-15,-11-11-19 16,-8 0 3-16,-1-3 6 15,0 7-1-15,0-3 15 16,10 1-10-16,-10 7-2 0,12-6-7 16,7 8 0-16,1-3 0 15,-1 3-3 1,10 0 1-16,0 0-8 0,0 0-29 16,0 0-55-1,0 0-49-15,0 0-89 0,0 0-81 16</inkml:trace>
  <inkml:trace contextRef="#ctx0" brushRef="#br0" timeOffset="11341.34">19159 4334 354 0,'0'0'124'0,"0"0"-42"0,0 0-16 0,0 0-7 16,0 0-3-16,0 0-3 16,0 0-4-16,0 0-1 15,0 0-4-15,0 0-2 16,0 0-6-16,0 0 14 0,0 0 5 15,10 0-17-15,9 3-9 16,0 4-5-16,10 4-2 16,0 0-3-16,0 0 4 15,0 2 1-15,0-2-1 16,9 4-10-16,-11 0-1 16,11-4-6-16,-9 3 0 15,10 0-5-15,-1 1 0 16,1-1 0-16,-1-3-1 15,1 4 1-15,-1-5-2 16,-2 4 2-16,3-3-2 16,-10-1 3-16,0 1-4 15,0 0 4-15,-10 0-3 16,0-3 2-16,0-2-1 16,-9 5-1-16,9-3 1 15,-9-5 1-15,0 5 0 16,-1-6-3-16,1 6 4 0,-1-5-4 15,-9 1 4 1,10-4-6-16,-10 0 1 16,0 0-2-16,0 0 3 15,0 0 1-15,0 0-4 16,0 0-3-16,0-11 1 16,0-3-1-16,0-3 2 15,-10-9-1-15,-9 0-6 16,0 2 0-16,0-5-10 15,-1 3 1-15,11 2 0 16,-10 5 11-16,9 2 4 16,10 10 4-16,0-1 3 15,0 4-1-15,-10 4 3 0,10 0-5 16,0 0-5 0,0 0-17-16,0 0 3 0,0 0 7 15,0 0 11-15,0 12 4 16,0 6 2-16,0-1 1 15,10 5-1-15,0 0 0 16,-1 3-1-16,10 0 2 16,-9-3-2-16,0-1 4 15,-1 0-5-15,-9-2 3 16,10-2-4-16,0-2 3 16,-10-4-3-16,9-1 1 15,1-2 1 1,-10-5-1-16,0-3 3 0,0 3-2 15,0-3 8-15,0 0 4 16,0 0 5-16,0 0-1 16,-10 0-4-16,-19 0-10 15,-9 0 5-15,-1 0-1 16,1 0-2-16,-1 0-2 16,10 0-3-16,0 0-1 15,20 0-8-15,2-3-19 0,-3 3-30 16,10 0-27-1,0 0-85-15,0 0-98 16,0 0-79-16</inkml:trace>
  <inkml:trace contextRef="#ctx0" brushRef="#br0" timeOffset="13688.72">20652 4970 246 0,'0'-4'90'0,"-10"0"-3"0,10 1 2 16,0 3-24-16,0 0-25 16,0 0-10-16,0 0-7 15,0 0-3-15,0 0-3 16,0 0 1-16,0 0-2 15,0 0-1-15,0 0-7 0,0 3 58 16,0 7-18-16,29 1-27 16,-9 8 16-1,9-1-9-15,-1 4-8 16,-1-1-1-16,2 4 1 16,9-3-6-16,-9 0-5 15,0-5-9-15,0-2 3 0,-10-5-4 16,10 1 4-16,-10-3-5 15,-9-6 2-15,0 2-9 16,-1 1 1-16,-9-5 1 16,0 2-27-1,0-2-27-15,0 0-90 0,0 0-89 16,0 0-236-16</inkml:trace>
  <inkml:trace contextRef="#ctx0" brushRef="#br0" timeOffset="14383.75">21093 5174 388 0,'0'0'103'0,"0"0"-26"0,0 0-12 0,0 0-13 0,0 0-16 0,-10 40-24 0,10-40 0 16,0 0 2 0,0 0 12-16,0-15 3 15,0-2 4-15,17-8-19 16,-7-5-12-16,9 2-1 0,-19-8-2 16,10 4 3-16,-10 3-3 15,0-1 4 1,0 9-3-16,0 7 5 0,0 3 8 15,0 11 12-15,0 0-5 16,0 0-16-16,0 0-2 16,0 22-1-1,0 2 1-15,9 6 1 0,-9 6 2 16,0-1 3-16,10 5 3 16,-10-4 10-16,9-3-1 15,1-1-9-15,0-3-3 16,-1-4 2-16,1-3-4 15,0-8-3-15,-1-3-2 16,-9-9 0-16,0 3 0 16,0-5 2-16,0 0 4 15,0 0 29-15,-19 0-27 16,-10-15-20-16,-19 4 5 16,12-3-6-16,-3 0-2 15,1 3 6-15,9 0 5 16,0 4-4-16,10 0-3 0,-1 4-17 15,11-1 1 1,9 4-11-16,0 0-39 16,0 0-85-16,0 0-73 15</inkml:trace>
  <inkml:trace contextRef="#ctx0" brushRef="#br0" timeOffset="69939.81">18892 3648 20 0,'-10'0'68'0,"10"0"4"0,0 0-21 0,0 0 2 15,0 0-3-15,0 0-4 16,0 0-8 0,0 0-5-16,0 0 2 15,0 0 5-15,0 0-1 16,0 0-4-16,0 0-12 15,0 0 8-15,0 0 7 16,0 0 8-16,0 0 1 0,0 0-3 16,0 0 6-16,0 0-13 15,0 0-6-15,0 0-7 16,0 0-6-16,0 0-9 16,0 0-1-16,0 0-3 15,0 0 3 1,0 0 1-16,0 0 6 15,0 0 2-15,0 0 11 0,0 0 5 16,0 0-13-16,0-11-3 16,0-7-14-16,10-3 1 15,9-5-5-15,10 1 3 16,-10-7-3-16,20-1 3 16,-11-2-2-1,1-2 1-15,-12 5 0 16,12 0 0-16,-10 7-1 15,-9 3 1-15,0 12-2 16,-10-1 3-16,9 3-4 16,-9 5 3-16,0 3-8 15,0 0-13-15,0 0-10 16,0 0-12-16,0 0-9 16,0 0 2-16,10 0-23 15,-10 6-32-15,0 5-53 16,10-3-111-16</inkml:trace>
  <inkml:trace contextRef="#ctx0" brushRef="#br0" timeOffset="72486.05">20469 4427 309 0,'0'0'125'0,"0"0"-22"0,0 0-41 0,0 0-23 0,0 0-7 16,0-3-12-16,0 3-13 0,0-4-7 15,0 0 1 1,0 4-2-16,0-4 4 0,0 4-5 16,0-3 6-16,0 3 12 15,0 0 8-15,0 0-10 16,0 0-9-1,0 0 0-15,0 0-2 16,0 0 4-16,0 0-2 0,0 0 1 16,0 0-6-16,0 0 3 15,0 0-6-15,0 3 4 16,0 5-2 0,0 3 3-16,0 0-2 15,0-1 1-15,0 1-1 16,-10 0 0-16,10-4-1 15,0 1 2-15,-9-6-3 16,9 2 4-16,0-4-4 16,0 0 4-16,0 0-1 15,0 0 8-15,0 0 16 16,0-6 7-16,0-13-16 0,0 1-14 16,0-7 0-16,19-3 1 15,-9-2 3 1,9-2-3-16,0 3 9 15,0-2 4-15,1 1 2 16,-1 2 0-16,0-2-5 16,-9 6-2-16,9 6-1 15,-19 4-1-15,10 3-3 16,-10 4 2-16,0 7 0 0,0-4 1 16,0 4-9-16,0 0 5 15,0 0-2-15,0 0 0 16,0 0-2-1,0 0 2-15,0 0 3 0,0 0-3 16,0 0 3 0,0 0 2-16,0 0 6 0,0 0-2 15,0 0 1-15,0 0-11 16,0 0 1-16,0 0-4 16,0 0 2-1,0 0-4-15,0 4 2 16,0-1-11-16,0 1-14 15,0 3-21-15,0-3-32 0,9-1-85 16,-9 5-91-16,0-5-236 16</inkml:trace>
  <inkml:trace contextRef="#ctx0" brushRef="#br0" timeOffset="81374.91">18834 2796 530 0,'-19'0'87'0,"-1"4"8"0,1 0-50 0,9-4-14 0,-9 2 19 16,0 6-4-16,2-1-7 16,-2 0-7-16,-1 4-5 15,11 0-7-15,-10 0-3 16,9 3 6-16,0-8-2 16,10 6-6-16,0-1-13 0,0-4-3 15,0 4 0-15,29 0-2 16,19 0 0-1,-2 0-5-15,12 3-10 16,-10-3-8-16,10 3 8 16,0-3 14-16,-20 0 6 15,-9-1-3-15,-10 1 8 16,-11-1 8-16,-8 1 6 0,0-3 10 16,0 3 6-16,-27-1-17 15,-21-3-12-15,0-3-8 16,-10 0-2-1,10-4-17-15,9 0-23 16,1 0-36-16,9 0-43 0,22 0-75 16,7-8 17-1,0 1-149-15</inkml:trace>
  <inkml:trace contextRef="#ctx0" brushRef="#br0" timeOffset="81951.17">19197 2717 573 0,'0'0'122'15,"0"0"1"-15,0 0-36 0,0 0-49 0,0-7-21 0,0 7-12 0,0 11-6 0,0 11 10 16,0 3 1-16,10 7 5 16,9 4 6-1,-9 0 2-15,9 3-2 0,-9-6-5 16,9-5-8-1,-9-9-6-15,9-5-2 0,-9-3-2 16,-1-11-1-16,1 0-5 16,0 0 5-16,-1-15 4 15,1-6 3-15,9-4-8 16,-9-4-16-16,7 7-5 16,2-1 4-16,-9 3 12 15,-1 9 0 1,1 4 6-16,-1 3 1 15,1 4 0-15,9 0-2 0,1 0 18 16,8 0 13-16,-8 15-13 16,-1-1-6-16,10 4 2 15,-10 3-2-15,-9-2-3 16,9-6-2-16,0 3-6 16,-19-6-22-16,10-10-83 15,-10 0-162-15,0 0-135 16</inkml:trace>
  <inkml:trace contextRef="#ctx0" brushRef="#br0" timeOffset="82475.06">19828 2814 536 0,'0'0'36'0,"0"0"-23"0,0 0-11 0,0 0-1 0,0 0 10 0,-28-46 38 0,8 46 20 0,-9 0 5 15,13 0-18-15,6 6-38 16,0 16-9 0,10 3-9-16,0 0 3 0,0-3-2 15,0-4-3-15,27-4-11 16,2-10-23-16,0-4-33 16,-1 0 28-16,1-11 0 15,-9-7 9-15,-1-3 20 16,-9 3 10-16,-1-1 6 15,-9 2-2-15,0 6 4 16,0 4-2-16,0 3 3 16,0 4 0-16,0 0 14 15,10 0 8-15,-1 11-11 16,11 6 3-16,9 5-3 16,-1 0-12-16,21 0-7 15,-13-8-6-15,2-4-81 16,-9-6-98-16,0-4-234 15</inkml:trace>
  <inkml:trace contextRef="#ctx0" brushRef="#br0" timeOffset="82669.39">20182 2732 631 0,'0'0'45'0,"0"0"-10"0,0 0-32 0,68 114-2 0,-39-79-2 0,0 1-3 0,0-6-29 0,-1-8-27 16,-8-8-61-16,-1-6-163 15</inkml:trace>
  <inkml:trace contextRef="#ctx0" brushRef="#br0" timeOffset="83009">20021 2566 648 0,'0'0'62'0,"0"0"1"15,0 0-29-15,0 0-31 16,0 0-6-16,39-122-2 16,-13 108-1-16,3 7 2 15,0 7 4 1,9 0 1-16,-18 0 18 0,9 17 13 16,0 13 0-16,-10-2-2 15,0 5-4-15,-9-1-15 16,-10-4-3-16,0 1-3 15,0-3-3-15,-29-9-7 16,-10-2-11-16,1-8-5 16,-10-7-58-16,19 0-109 15,-10 0-127-15</inkml:trace>
  <inkml:trace contextRef="#ctx0" brushRef="#br0" timeOffset="83516.46">20691 2610 601 0,'0'0'33'0,"0"0"-18"0,0 0-22 0,0 0-18 0,0 0 4 0,94-84 18 0,-94 67 14 0,0 2 40 16,0 1 26-16,0-1 4 16,0 9-13-16,-20 2-12 15,-6 4-23-15,7 0-20 16,-10 0-7-16,0 15-8 0,9 9 2 16,1 5 2-1,0 4 13-15,19 2 20 16,0-2 29-16,0-1-11 0,19-3-2 15,29-8-1-15,10-6-29 16,7-12-16-16,3-3-13 16,9 0-27-1,9-3-68-15,-18-19-114 0,-3 5-220 16</inkml:trace>
  <inkml:trace contextRef="#ctx0" brushRef="#br0" timeOffset="86502.72">20479 3670 442 0,'-10'-8'120'0,"0"0"-6"0,10 5-28 0,0-4-18 15,-9 3 2-15,9 4-11 16,0 0-5-16,0 0 6 15,0 0-12-15,0 0-17 16,0 0-3-16,0 11-15 16,0 11-8-16,0-4-3 15,0 7 0-15,9-8-1 16,11-6-2-16,-1-3-2 16,0-8-24-16,10 0 1 15,-10 0-5-15,1 0 5 16,-11-15-1-16,1 8-2 0,-10-3-14 15,10 6 3 1,-10 4-14-16,9 0 8 16,10 0 8-16,1 4 7 15,9 9 32-15,0-5 4 0,7-1 8 16,-7-3-3 0,9-4 4-16,-9 0 6 15,0-22 20-15,-19-7-23 0,-1-2-8 16,1-2-7-16,-10 4 0 15,0 4-1-15,0 6-9 16,0 6-35-16,-19 5-63 16,9 8-92-16,-9 0-200 15</inkml:trace>
  <inkml:trace contextRef="#ctx0" brushRef="#br0" timeOffset="86739.44">21206 3673 664 0,'0'0'100'0,"0"0"-31"0,0 0-62 0,0 0-41 16,0 0-108-16,-113-83-80 0</inkml:trace>
  <inkml:trace contextRef="#ctx0" brushRef="#br0" timeOffset="87199.96">21206 3673 696 0,'135'-158'96'15,"-126"172"-8"-15,11 8-44 0,-1-1-32 16,0 5-7 0,-9-5-3-16,7-3 2 0,-8-7 1 15,-9-8 4 1,10-3-9-16,0 0 13 0,-1-18-6 16,1-11-4-16,0 0-5 15,-1-3-5-15,-9 4-3 16,10 6-3-16,-10 8 7 15,9 3 4-15,-9 7 3 16,10 4-2-16,9 0 8 16,1 15 16-16,-1 10 0 15,10 0-11-15,-10 0-8 16,20-4-5-16,-10-2-12 16,-10-9-36-16,10-6-97 15,-20-4-66-15,8 0-85 16</inkml:trace>
  <inkml:trace contextRef="#ctx0" brushRef="#br0" timeOffset="87610.33">21847 3181 602 0,'0'0'45'15,"0"0"6"-15,0 0-31 16,86 118-15-16,-57-82 3 0,0-4 13 16,-10-3 36-1,1-8 13-15,-11-6-29 16,1-4-25-16,0-7-13 0,-10-4-1 16,0 0-3-16,0 0-3 15,0 0 0-15,0 0-9 16,-20-4-5-16,-9-3 3 15,0 3 14-15,1 4 5 16,8 0 9-16,-9 0-7 16,10 15-6-16,9 6 5 15,1 4 20-15,9-3 1 16,0-1 5-16,0-3-4 16,38-10-13-16,11-6-3 15,-1-2-16-15,10 0-7 16,7-24-17-16,-8-5-24 15,1-3-86-15,-19 3-35 16,-1-4-30-16,-9 8-198 16</inkml:trace>
  <inkml:trace contextRef="#ctx0" brushRef="#br0" timeOffset="88094.22">22545 3317 274 0,'0'0'82'0,"0"0"8"0,0 0-20 0,0 0 2 0,0 0-8 0,-58-44 3 16,29 44 2-16,3 0-15 16,7 5-27-16,9 12-13 15,0 5-10-15,10 3 3 16,0 0-7 0,0-3 6-16,29-4-7 15,7-8-4-15,3-10-11 0,-1 0-39 16,-9 0 11-1,0-17 6-15,-10-5 9 0,-9-4 17 16,-10 2 12-16,0-1 2 16,0 6 13-16,0 2-2 15,-19 6 0-15,-10 7 0 16,0 4-7-16,0 0 10 16,0 0 1-16,10 26-12 15,9 2-4 1,3 5 2-16,7-1-7 0,0-7-47 15,7-4-137-15,32-13-285 16</inkml:trace>
  <inkml:trace contextRef="#ctx0" brushRef="#br0" timeOffset="88220.48">22545 3317 560 0</inkml:trace>
  <inkml:trace contextRef="#ctx0" brushRef="#br0" timeOffset="88459.26">22545 3317 560 0,'212'-50'26'0,"-212"67"-12"0,0 2-25 0,19-5-44 0,8-3-16 16,-8-8 36-16,0-3 17 16,0 0 6-1,-9 0 12-15,0-3 9 0,-1-8-1 16,-9 0 0-16,10 4 11 15,0 0 11-15,-1 4 16 16,11 3 1-16,-1 0 6 16,10 0-7-16,0-5-17 15,9-1-9-15,-19-5 2 16,10-4 7-16,-9-2-9 16,-13-1-10-1,-7 0 1-15,0 0-15 0,0-1-53 16,0 8-76-16,-17 5-87 15</inkml:trace>
  <inkml:trace contextRef="#ctx0" brushRef="#br0" timeOffset="129253.8">23646 5121 403 0,'0'0'118'0,"0"0"-34"0,0 0-36 0,0 0-23 15,0 0-7-15,0 0 2 16,0 0 9-16,0 0 24 16,0 0-2-16,0 0-4 15,0 0 0-15,-10 0-17 16,10 0-13-16,-10 3-5 16,10 0-10-16,-9 5 1 0,9-1-3 15,0-3 3 1,-10-1-3-16,10-3 2 15,0 0-1-15,0 0-2 16,0 0 4-16,0-14 1 16,0-8-2-16,10-3-2 15,9-3 0-15,0-5 0 0,10-3 1 16,-10 4-2-16,1 3 3 16,-11 4-3-1,1 7 2-15,0 3-1 16,-1 8 0-16,-9 7 0 15,0 0-15-15,0 0-31 0,0 0-50 16,0 4-25 0,0 7-6-16,0-1 0 0,0 1-124 15</inkml:trace>
  <inkml:trace contextRef="#ctx0" brushRef="#br0" timeOffset="129895.04">23511 4208 410 0,'0'0'126'0,"0"0"-53"0,0 0-23 0,0 0-19 0,0 0-6 15,0 18 32-15,9 3 23 16,11 11-17-16,-1 2-2 0,0 8 10 15,0-2-16 1,1-1-29-16,-1-3-14 16,-9-7-11-16,-1-11-41 15,1-10-186-15,-10-8-251 0</inkml:trace>
  <inkml:trace contextRef="#ctx0" brushRef="#br0" timeOffset="130393.13">23723 4424 399 0,'0'0'21'15,"0"0"53"-15,0 0-44 16,0 0-20-16,0 0 4 0,0 0 27 16,132-29-2-16,-132 11 2 15,10-4-5-15,-10 1-13 16,0 0-13-16,0-5-5 16,0 1-2-1,0 0-3-15,-29-4 2 0,0 0-5 16,-7 1 0-16,7 3-1 15,-10 3 4-15,20 7 3 16,0 1 1-16,0 10-1 16,19 0 7-16,0 4 1 15,0 0-1-15,0 8-2 16,0 14 0-16,0 7 31 16,28 2 7-16,-8 9-2 15,9 0 7-15,0 2-7 16,-10 2-6-16,10-4 4 15,-3-2-13-15,3-5-4 0,0-8-15 16,0-6-9-16,-10-8-5 16,10-9-49-1,-10-2-91-15,-9 0-56 16,0-2-85-16</inkml:trace>
  <inkml:trace contextRef="#ctx0" brushRef="#br0" timeOffset="131006.47">24134 4294 464 0,'0'0'39'0,"0"0"0"0,0 0-23 0,0 0-15 16,0 0 2-16,27-11 9 15,-27 1 11-15,0 3 9 16,0-4 14-16,0 3-9 16,0 2-16-16,0 2-12 15,-10 0 0-15,-16 4 11 16,7 0-8-16,-10 0-5 16,9 4-8-16,11 17 1 0,9 0-1 15,0 5 7 1,0-4-6-16,0-5 3 15,38-6-6-15,1-3-23 16,-3-8-38-16,3 0 5 16,-1 0 10-16,-19-11 5 15,-9-7 33-15,0 0 12 16,-10 0 8-16,0-1 10 0,0 6 2 16,0 2-8-16,-29 3-6 15,0 5-7-15,10 3-5 16,-10 0-4-1,9 3-12-15,13 16-27 0,-3 5-38 16,10-1-161-16</inkml:trace>
  <inkml:trace contextRef="#ctx0" brushRef="#br0" timeOffset="131333.04">24286 4133 538 0,'0'0'35'0,"0"0"32"0,0 0 1 0,0 0-40 16,39 119-7-16,-1-98 1 15,1-4 0-15,-1-9-10 16,1-8 1-16,-22 0-7 16,12 0 1-16,-10-4 3 15,-9-13-3-15,-10-2-3 0,0 2-8 16,0-2-11 0,0 2-33-16,0 6-26 15,-20 0-6-15,1 4 11 0,0 7-59 16,9 0-63-1,3 0-60-15</inkml:trace>
  <inkml:trace contextRef="#ctx0" brushRef="#br0" timeOffset="131707.64">24640 4004 548 0,'0'0'104'0,"0"0"0"0,0 0-48 16,0 0-31-16,-38-5-21 16,38 13-5-16,0 3 1 15,0 3 1-15,9 0 0 16,20-4-2-16,10 5 1 15,-1 0-1-15,-9-1 1 16,0 1-1-16,-10 3 3 16,-9-4-1-16,-10 4 6 15,0 3 16-15,0-2 4 16,0-2 8-16,-39 2-17 16,11-5-15-16,-11-3-11 15,0-4-21-15,11-3-59 16,18-4-58-16,0 0-80 15,10 0-144-15</inkml:trace>
  <inkml:trace contextRef="#ctx0" brushRef="#br0" timeOffset="132045.06">24888 4186 607 0,'0'0'69'16,"0"0"-5"-16,0 0-55 15,0 0-11-15,0 0-10 16,0 0-5-16,145-119 14 16,-145 106 3-16,0-2 6 15,-19 5 27-15,-10 2 18 16,-10 1-15-16,10 7-11 16,-9 0-5-16,9 0-2 15,9 11-8-15,11 10 5 16,2 8 29-16,7 3 17 15,0 1 2 1,16-5-13-16,23-2-13 0,9-9-21 16,10-6-11-16,0-11-11 15,9 0-22-15,-19 0-38 16,8 0-81-16,-18-11-118 16,-9 0-145-16</inkml:trace>
  <inkml:trace contextRef="#ctx0" brushRef="#br0" timeOffset="139962.39">2363 5502 36 0,'0'-8'-14'0</inkml:trace>
  <inkml:trace contextRef="#ctx0" brushRef="#br0" timeOffset="141600.16">2363 5502 11 0,'152'-105'36'16,"-142"98"-16"-16,-1 3-2 16,-9-3-8-16,10 0-6 15,0 0-3-15,-10 3-1 16,9 1 1-16,-9-4 0 16,0 7 8-16,0-4 22 15,0 4 19-15,0 0-7 16,0 0-14-16,0 0-13 15,0 0-11-15,0 0-6 16,0 0 0-16,0 0-2 16,0 0 3-16,0 0-4 15,0 0 26-15,0 0 18 16,0 0 1-16,0 0-21 16,0 4-18-16,0-4-1 0,0 3-6 15,0-3-3 1,0 0 1-16,0 4 9 15,0-4-2-15,0 3 3 16,0 1-1-16,0 0 0 16,0-1-2-16,0 0 0 15,10-3 0-15,-10 4 0 16,0-4 2-16,0 0 0 0,0 0 1 16,0 0-6-16,0 4 1 15,0-4-4 1,0 3-10-16,0 1-3 0,-10 3 10 15,-9-3 8-15,9 2 2 16,1-1 0-16,-1-2-1 16,1 0-1-16,9 1-15 15,-10 0-19-15,0 0-11 16,10-1 12-16,-9 5 26 16,9-2 11-16,-10 2 4 15,10 2 9-15,-7-2 8 16,7-1 14-16,0-1 7 15,-10-1-13-15,10-2-16 16,0-3-8-16,0 0-1 16,0 0-5-16,0 0 9 15,0 0 19-15,0 0 23 16,-9 0 1-16,9 0-5 16,0 3-8-16,-10-3-9 15,10 5-3-15,-10-2-5 16,1-3 1-16,9 3 3 15,-10 2 7-15,0-5 1 16,1 3-9-16,9-3 3 16,0 0 1-16,0 0 0 15,0 0-8-15,0-14 8 16,9-12-12-16,30-3-13 16,7-11 11-16,21-2 8 15,10-6-16-15,0-1 0 16,0-9-3-16,8-3-2 15,-8-4-4-15,0 1 1 0,-10 0-2 16,-9 2 1 0,-12 5-2-16,-8 10-3 15,-9 11 0-15,0 6 1 0,-10 14 1 16,1 5-2-16,-20 3 1 16,9 8-3-16,-9 0-1 15,0 0-18-15,0 0-7 16,0 19 28-16,0 2 3 15,-19 4-1-15,-10 3 0 16,-9 5 2 0,-11 0 0-16,1 6 2 0,2 0-4 15,-11 5 5-15,-1-1-3 16,0 4 2-16,0-2-2 16,0-1 0-16,13 0 0 15,-3-5-7-15,-1 0-5 16,11-3-3-16,-1-3 1 15,10-4 7-15,10-8 7 16,0-4 0-16,9-2 2 16,10 0-2-16,0-5 0 15,0-2 1-15,0 2 0 16,-9-2 0-16,9-1 0 16,0-4 1-16,0 0-1 15,0 2 2-15,0-2-1 16,-10-3 3-16,10 0-2 15,0 0 5-15,-10 0-2 16,-9 0 2-16,12 0-7 16,-12-3 1-16,-1-15-1 15,1 0 5-15,0-11 1 0,-1-3-3 16,1-4 0-16,-10-7-4 16,0 3 2-16,-9-3-4 15,9 0 1 1,-10 3-4-16,11 4 5 15,1 4-3-15,8 11 3 16,0 6 1-16,19 4 1 16,-10 11 0-16,10 0-4 0,0 0 0 15,0 8-1-15,0 13 5 16,10 8-1-16,9 6 1 16,17 9-1-16,-7-1 0 15,19 7 1-15,-9 3-1 16,18 9 1-16,-9 0 0 15,1-1 3 1,6-4-2-16,3-11 4 0,-10-2-3 16,10-12 2-16,-10-10-3 15,-9-8-1-15,9-7-3 16,-10-3 3-16,-11-4 1 16,11 0 1-16,1 0-1 15,-1 0-4-15,1 0 3 16,-10-8-4-16,0 5-15 15,0 0-33-15,-10 3-116 16,0 0-86-16</inkml:trace>
  <inkml:trace contextRef="#ctx0" brushRef="#br0" timeOffset="153871.35">22049 6899 612 0,'-10'0'102'0,"10"0"-27"0,0 0-29 0,0 0-31 0,0 0-16 0,0 0 3 16,0 0 21-16,20 0 23 15,-11 0-3-15,20 0 6 0,-2 0 7 16,11 4-6-1,1-4-17-15,9 3-9 16,10 1-13-16,9-4 0 16,-9 0-7-16,-3 3-1 15,13-3-1-15,-1 3 0 0,-9-3 0 16,9 5 3 0,-11-5 0-16,11 0 0 0,-9 0 0 15,0 0 0-15,0 0 1 16,-1 0-3-1,-11 0 4-15,12 0-4 16,-10 3 2-16,10 0 0 0,-10 1 0 16,0 0-2-16,0-1 1 15,-2 1-1-15,2 0-1 16,-9-4-1-16,-1 0-1 16,10 2 4-16,-9-2-2 15,0 0 1-15,-11 0-2 16,9 5 1-16,-9-2-1 15,1-3 0-15,10 0 0 16,-10 3 1-16,0-3 1 16,0 5-1-16,0-2 1 15,-1-3-3-15,11 3 3 16,-10 2-3-16,-3-5 1 16,3 3-2-16,0 0 3 15,0-3-1-15,0 4-1 0,0 0 0 16,0-4 1-1,0 3 0-15,0-3-2 16,-1 4 1-16,1-4 0 16,-9 0 1-16,6 4-2 0,3-4 2 15,0 3-2 1,0-3 2-16,-10 0-1 16,10 4 0-16,0-4 0 0,-10 0 0 15,10 0 2 1,-10 0-4-16,1 0 3 0,8 0-1 15,-8 0 0 1,-11 0-1-16,11 0 2 0,-13 0-3 16,2 0 3-16,1 0-1 15,-10 0 0 1,10 0-1-16,-10 0-2 0,0 0 3 16,0 0-5-1,0 0 3-15,0 0-4 0,0 0-2 16,0 0-8-16,0 0-16 15,0 0-26-15,0 0-36 16,-10 0-78 0,-9 4-125-16,2 2-260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3971.75757" units="1/cm"/>
          <inkml:channelProperty channel="Y" name="resolution" value="5302.10352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5-01-28T13:36:24.29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8505 8961 450 0,'0'4'100'0,"0"-1"-23"0,0 5 21 0,0-2-56 0,0-2-28 0,0 0 14 15,0-1 3-15,0 1-2 16,0-4 2-16,0 0-1 16,0 4-2-1,0-2-7-15,0 7-2 0,0 1 23 16,0 1 6-16,0 3-40 16,0 1-3-1,9 3-1-15,-9 3-1 16,10 1-1-16,0-1 1 0,-1 4 0 15,1 5-1-15,-1-3 2 16,-1 7-2-16,11 1 3 16,0 1-1-16,20 4 3 15,-10-1 2-15,9 1 1 16,10-1 5-16,-9-3-2 16,9 3 1-16,0-7 4 15,-2 1-5-15,2 0-2 16,0-5 3-16,10 0-6 15,10 2 1-15,-11-1 2 16,18 0-3-16,-8-1-5 16,1 0-1-16,9 2 2 15,-10-5-2-15,-2-1 0 16,-7-1-1-16,0-2 2 16,0 1-3-16,0-5 3 15,-3 1 0-15,12-3 1 16,1-4-2-16,-10-1 1 15,-1-3 0-15,11-7 2 16,-13 4 0-16,3-4-1 16,-10 0-2-16,10 0 0 15,-10 0 0-15,10 0-2 16,-12 0 3-16,-8 0-2 16,10 0 1-16,-9 0-2 15,-1 0 1-15,1 0-2 16,9-4 2-16,-9 1 3 0,6-4 1 15,4 0 1-15,-1-1 1 16,-10 0-1-16,10 2-4 16,1-1 5-16,-11-4-5 15,1 3 4-15,-3 2-2 16,2-1-1-16,1-1-1 16,-10 1 3-16,9 0 0 15,-9 3-3-15,0-3 4 16,0 4-3-16,0-4 2 15,-10 3-5 1,10 4 5-16,-12-4-4 0,22 4 0 16,-11 0 1-16,1 0 0 15,10 0-2-15,-1 0 3 16,-9 0-2-16,10 0 0 16,-20 0 1-16,10 0 1 0,0 0-1 15,-3 0 0-15,3 4 2 16,-9 7-2-1,-1-4 2-15,10 0-3 0,-10 4 3 16,0 0-2 0,0-1 1-16,10 1 0 15,-9 0-1-15,-1 2-1 16,0-2-3-16,0 4 5 0,1 3-3 16,-1-4 2-1,0 1-2-15,-2 0 1 16,-7 2-1-16,9-2 1 15,-9-1 0-15,9 0-1 16,-9 1 0-16,9 3 0 0,-10-4 2 16,1-3-3-1,0 0 1-15,-10-5-1 16,9 2 3-16,-9-1-2 0,0-3 0 16,0-4 0-1,10 0 1-15,-10 0-1 0,0 0 2 16,0 0-1-16,0 0 1 15,0 0 2-15,0 0-3 16,0 0 1-16,0 0-1 16,0 0 3-16,0 0-3 15,0 0 1-15,0 0 1 16,0 0 1-16,0 0 2 16,0 0-1-16,0-11-2 15,-29 0-4-15,10-3 1 16,0 3-2-16,-10-3 3 15,9 3-2-15,11-4 2 16,-18 5-4-16,18 3-3 0,-1-4-2 16,0 4 2-1,10 0 4-15,0-1 0 16,-9 2 1-16,9-5-1 0,0 3 0 16,0-3 0-16,0 0 2 15,0 1-1 1,0-1 1-16,19 0-1 15,0 1 1-15,8-1 0 0,-8 4 1 16,0-4-1-16,1 3 0 16,8-3 1-1,1 1 0-15,-9 3-1 16,18-4 1-16,1 4 0 16,-1-4 0-16,1 4 0 15,6-4-2-15,4 4 5 16,-1-1-1-16,0 1 2 0,0 1-2 15,0-3 0 1,10 7 3-16,-2-2-5 0,-8 0 6 16,9 1-5-16,-8 3 1 15,-1 0-1-15,0 0 0 16,0 0-2-16,8 0 3 16,-18 0 0-16,10 0-2 15,0 7 0-15,1-1 1 16,-11 5 0-16,10-3-4 15,-2-1 5-15,2 4-3 16,0 0 4-16,1 0-1 16,8 3 2-16,-9 1-2 15,10-5 4-15,-2 4-3 0,-8 1-1 16,10-1-1 0,-10-3 0-16,0 0 0 15,0 0-2-15,-2 0 3 16,2-5-1-16,0 2 3 15,0-1-2-15,-9 0 1 16,19 1 2-16,-10-6 0 16,-2 2-2-16,11 1-1 15,-8-5 0-15,-1 2-2 16,0-2 1-16,0 0-3 0,10 0 3 16,-12 0-2-16,2 0 2 15,-10 0-3-15,11 0 1 16,-11 0 1-1,10-2 0-15,-9-7-2 0,-1 3 3 16,-2-1-2-16,3-1-1 16,-1 2 2-16,1-2-2 15,0 1 3-15,-1-4-3 16,1 0 2-16,-1 4-2 16,10-4 1-16,-12 1 1 15,-7-1-2 1,10 3 3-16,-1-3-2 0,-9 5 1 15,0-5-4-15,10 0 6 16,-10 0-4-16,0-3 3 16,-1-1-2-16,-1 4 1 15,-8-2-2-15,10-2 2 16,-10 0-1-16,10 5 1 16,0-5 0-16,-10 1-1 15,10 0 2-15,-9-1-2 16,-1 1 2-16,0 0-2 15,0 3 2-15,1-3-2 16,-11-1 2-16,20 1-1 16,-10 0 2-16,-11-4-1 15,11 3 1-15,-9 0 0 16,-1-2 1 0,1-1 1-16,9 0-3 0,-9 0 4 15,-1-1-2-15,1 2 0 16,0 2 1-16,-1-6-2 0,1 3-2 15,0 0 4 1,-1 0-3-16,1 1 0 0,-1-2 0 16,1 2-2-16,0-2 2 15,-1 5-3-15,-9-5 3 16,10 6 0-16,0-2 0 16,-1 1-2-1,1-4 1-15,-10 4 0 16,10-1 0-16,-1 1-1 15,-9-1 1-15,10-2 1 0,-10 2-2 16,9-4 1-16,-9 6-2 16,0-1 3-1,10 3-3-15,-10 0 3 0,0 7-3 16,10-3 2-16,-10 4 0 16,0 3 0-16,0 0-1 15,0 0-1-15,0 0 2 16,0 0-4-16,0 0 2 15,0 0-3-15,0 0 4 16,0 0-2-16,0 0 3 16,0 0-3-16,0 0 2 15,0 0 0-15,0 0-1 16,0 0 0-16,0 0 0 16,0 0 1-16,0 0-3 15,0 0 4-15,0 0-2 0,0 0 1 16,0 0-1-1,0 0 1-15,0 0-1 16,0 0 2-16,0 0-1 0,0 0-2 16,0 0-2-16,0 0-4 15,0 0-7-15,0 0-16 16,0 0-30 0,0 0-46-16,0 0-86 15,-20 0-206-15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3971.75757" units="1/cm"/>
          <inkml:channelProperty channel="Y" name="resolution" value="5302.10352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5-01-28T13:39:14.24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938 4639 439 0,'-10'0'109'0,"10"0"-9"15,0 0-30-15,0 0-29 16,0 0-5-16,0 0 4 16,0 0 4-16,0 0 6 15,0 0-5-15,0 0 1 0,0 0-26 16,0 0-9 0,29 0-9-16,10 0 10 15,9 0-7-15,0 0-4 16,-2 0-1-16,-8 0-6 15,1 0-17-15,-10 0-36 16,-20 0-5-16,11 0-13 16,-11 0-46-16,-9 0-38 0,0 4-144 15</inkml:trace>
  <inkml:trace contextRef="#ctx0" brushRef="#br0" timeOffset="1031.35">1636 4401 623 0,'0'0'106'0,"0"0"-59"0,0 0-19 0,0-6-11 0,0 6-9 16,0 0-4-1,0 14-3-15,0 11 50 16,0 8 42-16,10 6-32 15,-1 4-11-15,-9 4-21 0,0 0-14 16,0-4-12-16,0-5-3 16,10-1-35-16,-10-11-115 15,10-5-154-15,-1-14-207 16</inkml:trace>
  <inkml:trace contextRef="#ctx0" brushRef="#br0" timeOffset="1297.4">1836 4689 204 0,'0'0'42'0,"0"0"-15"16,0 0-24-16,0 0-3 16,0 0 2-16,145-10-3 15,-126-9-14-15,-10 2 3 16,1-9 0-16,-10-2-31 16,0-1-13-16,0-6-25 15,0-1 23-15</inkml:trace>
  <inkml:trace contextRef="#ctx0" brushRef="#br0" timeOffset="1502">2000 4319 21 0,'0'0'105'16,"0"0"-8"-16,0 0 31 16,0 0-2-16,0 0-46 15,0 0-32-15,-39-25-26 16,39 58 37 0,0 6 2-16,0 4-12 0,0 7 19 15,0 5 4-15,0-2-17 16,10 2-22-16,0-6-13 15,-1-5-7-15,10-5-10 16,-9-6-13-16,0-12-66 16,-1-6-127-16,-9-8-105 15</inkml:trace>
  <inkml:trace contextRef="#ctx0" brushRef="#br0" timeOffset="2087.17">2344 4765 407 0,'0'0'103'0,"0"0"23"0,0 0-44 0,0 0-44 0,142 0-22 0,-122 0-12 15,-1-7-1-15,-10-4 0 16,1-3 5 0,0 3 37-16,-10 0 1 15,0 3-3-15,0 2-10 0,0 2-9 16,0 4-8-16,-20 0-12 15,1 0-3-15,-10 7 1 16,10 11-3-16,2 0 5 16,8 7 14-16,9 4 13 15,0-7 16-15,0 3-27 16,0-3-15-16,19-9-8 16,17-2-16-16,12-4-52 15,0-7-33-15,10 0-119 16,-10-3-41-16,-9-12-168 15</inkml:trace>
  <inkml:trace contextRef="#ctx0" brushRef="#br0" timeOffset="2470.21">3004 4812 524 0,'0'0'102'0,"0"0"-45"15,0 0-45-15,0 0 26 0,0 0-6 16,0 0 25 0,-87-33 18-16,68 33-21 15,9 3-45-15,1 12-7 16,9 0 0-16,0-1-5 16,0-3-17-16,0-4-7 0,9-3-41 15,20-4-4-15,-9 0 26 16,9 0 33-16,-10-4 9 15,-10-10 10-15,1-1-1 16,0 1-2-16,-10 3 1 16,0 3 14-16,0 5 23 15,0 3 16-15,0 0 0 16,0 0-17-16,0 22-16 16,9 7-16-16,1 2-1 15,19 2-7-15,-10-1 1 16,10-2-9-16,7-14-61 15,3-7-82-15,9-9 6 16,-19 0-53-16</inkml:trace>
  <inkml:trace contextRef="#ctx0" brushRef="#br0" timeOffset="2711.57">3426 4499 590 0,'0'0'64'0,"0"0"-16"0,0 0-23 0,0 0-10 0,0 161-13 0,0-106 5 0,0-1 4 16,0-4-8-16,0-8-3 15,19-5-4 1,0-12-86-16,8-18-188 15</inkml:trace>
  <inkml:trace contextRef="#ctx0" brushRef="#br0" timeOffset="3403.97">3835 4459 669 0,'0'0'42'0,"0"0"-7"15,0 141-32-15,10-88-10 16,-1 2-31-16,1-9-9 16,-1-3 24-16,1-6 25 15,-10-12 5-15,10-12 0 16,-10-5-5-16,0-8-2 15,0 0 0-15,0 0-10 16,0-15 3-16,0-6-44 16,-20 3 23-16,1 0-6 15,10 11 8-15,-1 3 18 16,10 4 15-16,0 0-3 0,0 0-5 16,19 11 2-1,10-4 1-15,10-7-1 0,9 0 0 16,-10-3 1-1,1-19 0-15,-1-10 0 0,1-4-6 16,-10-4 0 0,-3-3-1-16,-6 0 5 0,9 3 1 15,-20 5 6-15,10 3-2 16,-9 6-2-16,0 11 2 16,-1 9 0-16,-9 6 5 15,0 0 15-15,0 21 20 16,0 15 1-16,0 11-12 15,0-1-18-15,0 1 7 16,0 0 4-16,0-9 21 16,0-4-15-16,0-10-31 15,0-5-1-15,0-12-8 16,0-7-18-16,0 0-29 16,10 0 8-16,9-18 28 15,-9-3-4-15,9 2 0 16,0 5 16-16,1 2 7 15,-1 10 4-15,0 2 10 16,10 0 23-16,-10 21 19 16,10 5-18-16,7 6-29 15,-7 1-9-15,0-8 0 16,0-1-32-16,-10-9-130 16,1-12-118-16</inkml:trace>
  <inkml:trace contextRef="#ctx0" brushRef="#br0" timeOffset="4098.91">5061 4782 323 0,'0'0'55'0,"0"0"30"0,0 0-22 0,9-32-2 16,-9 32 11-1,0 0 30-15,0 0-13 16,0 0-10-16,-19 8-17 0,0 5-19 16,0 6-10-16,-1 3 15 15,1 3-14 1,9-1-1-16,10 2-3 0,0-1-13 16,0-7-14-16,29-3-16 15,20-9-29-15,8-6-48 16,11 0-114-16,-13 0-135 15</inkml:trace>
  <inkml:trace contextRef="#ctx0" brushRef="#br0" timeOffset="5001.6">5615 4776 522 0,'0'0'95'16,"0"0"24"-16,0 0-12 16,0 0-31-16,0 0-11 15,-87-52-16-15,60 52 27 16,8 0-62-16,-10 19-8 16,10 7 6-16,9 2-11 15,10-2 0-15,0-1-2 0,0-8-5 16,0-6-8-1,29-7-11-15,0-4 3 16,0 0 10-16,-2-8 7 0,2-9-6 16,-10-4 2-16,0-1-1 15,0 7 0 1,-9-3 4-16,-10 10 7 16,10 6 0-16,-10-2 11 0,0 4 8 15,0 0-6 1,9 6 3-16,1 10-7 15,-1 5-6-15,1-3-5 0,19 0-15 16,-10-7-38-16,10-1-22 16,10-6-59-16,-10-4-31 15,0 0 28 1,-3 0 17-16,-7 0 63 0,-9 0 61 16,9 0 63-16,-19-4 63 15,10-2 5 1,-1-9-11-16,-9 1-28 0,0-8-44 15,0-4-13-15,10-6-4 16,-10 4-5-16,0-1-4 16,0 4-5-16,10 6-13 15,-10 6-7-15,9 9 0 16,11 4-13-16,-11 0-25 16,10 7-29-16,1 11-17 15,9 7-46-15,0-4-8 16,-1 0 16-16,1-2 35 15,0-8 48-15,7 0 28 0,-16-5 14 16,9 2 43 0,-1-5 48-16,1-3 14 15,0 5-11-15,0-5-17 16,0 0-6-16,-10 0-29 16,1 0-25-16,-1-16-12 15,-10 6-1-15,1-4-3 16,-10 0-1-16,0-1 0 0,0 5-1 15,0-1 3-15,0 3 7 16,0 8 16-16,-19 0-2 16,-10 0 12-16,0 0-19 15,0 14 7-15,-9 12 30 16,18-1-4 0,11 3-8-16,9 2-4 15,0-2 1-15,0-3-15 0,38-3-17 16,30-11-5-16,9-4 1 15,7-7-14-15,12 0-24 16,-9 0-91 0,0-11-153-16,-13-7-230 0</inkml:trace>
  <inkml:trace contextRef="#ctx0" brushRef="#br0" timeOffset="13270.53">7614 4151 374 0,'0'0'137'0,"0"0"-51"0,0 0-35 0,0 0-17 0,0 0-11 16,0 0 1-16,0 0 5 16,0 0 15-16,0-4 15 0,0 4-2 15,0 0-11-15,0 0-9 16,0 0-7-16,0 0-7 16,0 0-12-16,0 0-4 15,0 0-7 1,0 0-1-16,0 10-3 15,0 16 11-15,0 2-4 0,-10 13 2 16,-19 5-2-16,3 11-3 16,-23 4 1-16,1 12-1 15,0-2-4-15,-10 5-1 16,10-4-1-16,0-11-7 16,9-4 3-16,13-14 2 15,16-7-5 1,-9-7-23-16,9-7-8 0,1-6-8 15,-1 0 0-15,10-6 16 16,-10 1 10-16,1-4 4 16,9 1-4-16,0-5-1 0,0 4-35 15,0-7-50 1,0 0-112-16</inkml:trace>
  <inkml:trace contextRef="#ctx0" brushRef="#br0" timeOffset="13880">7835 4495 699 0,'0'0'170'0,"0"0"-55"0,0 0-31 0,0 0-48 0,0-6-22 0,0 27-16 15,0 7 11-15,0 12-6 0,0 10 9 16,0-3 7-1,0 2 1-15,0-2-11 16,0-10-3-16,0-11-6 16,0-12-38-16,19-14-154 15,1 0-187-15</inkml:trace>
  <inkml:trace contextRef="#ctx0" brushRef="#br0" timeOffset="14269.32">7604 4401 604 0,'0'0'97'0,"0"0"-37"15,0 0-57-15,0 0-13 16,0 0 13-16,144-11-7 15,-76 11-8-15,7 0 1 16,-8 0 0-16,10 16 8 16,-19 9 3-16,0 3 2 15,-20 4 16-15,-9 5 24 16,-22-1 26-16,-7 0-2 16,0-4-11-16,0 4-20 15,-17-4-14-15,-21-3-9 16,-10-4-3-16,-10-3-6 15,0-5-4-15,10-6-14 0,-10-7-46 16,22-4-62-16,17 0-122 16,9 0-222-1</inkml:trace>
  <inkml:trace contextRef="#ctx0" brushRef="#br0" timeOffset="14521.87">8553 4797 959 0,'0'0'102'0,"0"0"14"0,0 0-80 0,0 0-74 0,-19-122-2 0,9 94-66 15,0 3-80-15,-9 3-46 16,0 14-21-16</inkml:trace>
  <inkml:trace contextRef="#ctx0" brushRef="#br0" timeOffset="15057.46">8972 4722 388 0,'0'0'88'0,"0"0"-4"15,0 0-26-15,0 0-15 16,0 0 25-16,-29-65 7 0,0 61-10 16,3 4 1-1,-3 0-29-15,9 0-28 0,11 22-7 16,-1 0-4-16,10 3-1 15,0 0 1 1,0-3-2-16,10-9-4 16,19-2-10-16,9-7-14 15,-2-4 1-15,3 0-10 0,-10-7-16 16,0-12 16-16,-10-2 18 16,0 7 18-16,-9-4 5 15,-10 3 4-15,9 1 13 16,-9 11 9-16,0-1 2 15,0 4 11-15,0 0 12 16,0 11-27-16,10 7-7 16,9 4 2-16,10-5-10 15,0 2-11-15,10-12-13 16,-3-4-117-16,2-3-108 16,1 0-202-16</inkml:trace>
  <inkml:trace contextRef="#ctx0" brushRef="#br0" timeOffset="15628.33">9499 4639 598 0,'0'0'79'0,"0"0"16"0,0 0-39 0,0 0-33 0,0 0 5 0,-67 4-11 0,48 21-13 16,-1 0-4 0,11 4 2-16,9-1-4 0,0-7-1 15,0-5-25-15,0-10-18 16,0-6-35-16,9 0 13 15,11 0 19 1,-11-6 11-16,10-10 16 0,-9 3 16 16,0 2 6-16,-10 3 3 15,9 5 6-15,1 3-6 16,9 0-3-16,1 0 0 16,-1 7 13-16,10 19-7 15,-12 2 2-15,2 5 0 16,-10 2 2-16,-9-2 16 15,0-1 17-15,0-3 10 16,0-7-19-16,-28-5 4 16,1-6-7-16,-2-7-6 15,0-4-3-15,0 0-10 16,10-8-53-16,9-14 38 16,10-2 3-16,0-1-8 0,0 0 6 15,29 6-2-15,10-2-8 16,19 7-14-1,-13 3-4-15,13 1-40 16,0 2-61-16,0-6-115 16</inkml:trace>
  <inkml:trace contextRef="#ctx0" brushRef="#br0" timeOffset="16159.43">9901 4586 635 0,'0'0'92'0,"0"0"-17"0,0 0-28 0,0 0-29 0,0 96 0 0,0-67 4 0,0-4 12 0,0-3 1 15,0-9-12-15,0-5-15 16,0-8-9-16,0 0-7 0,0 0-11 16,0-10-6-16,17-12 7 15,3-3-15-15,8 0-17 16,1 3 17-16,-9-4 12 16,-1 13 16-16,0-1 7 15,0 5-2 1,1 9 6-16,-1 0 8 15,0 0 16-15,-9 19 0 0,9 2-11 16,-9 5-9-16,-1-5 0 16,1 1 2-16,-10-5 3 15,10-2-15-15,-10-8-38 16,9-7-91-16,-9 0-139 16</inkml:trace>
  <inkml:trace contextRef="#ctx0" brushRef="#br0" timeOffset="16548.93">10494 4639 479 0,'0'0'83'15,"0"0"-12"-15,0 0 28 16,0 0-49-16,0 0 14 15,0 0-13-15,-77-14-18 16,58 36 11-16,-1-1-21 16,20 0-15-16,0 1-8 15,0-4-9-15,0-11-17 16,10-4-4-16,9-3 4 16,10 0 14-16,-10-10 12 15,1-8 0-15,-11 0 3 16,1 0 3-16,-10 3 9 0,0 2-5 15,0 2 15 1,0 3-4-16,-10 8-11 0,-9 0-5 16,0 0-7-16,9 0-9 15,0 15-37-15,10 2-5 16,0-2-78 0,0-4-43-16,20-4-119 0</inkml:trace>
  <inkml:trace contextRef="#ctx0" brushRef="#br0" timeOffset="16905.12">10942 4506 587 0,'0'0'112'0,"0"0"21"15,0 0-39-15,0 0-70 16,0 0-10-16,-142 11 10 15,122 3 7-15,11 4-4 16,9-3-5-16,0 2-7 16,0-2-14-16,0 2-12 15,19-2-24-15,20-4-12 16,-10 3-2-16,-1-3 13 16,-8 0 26-16,-11-4 9 15,1 0 3-15,-10 1 5 16,0-2 19-16,0 2 6 15,-10-1-7-15,-19-1-13 16,1-1-5-16,-1 2-1 16,0-7-4-16,9 3-20 15,1-3-54-15,19 0-142 16,0 0-203-16</inkml:trace>
  <inkml:trace contextRef="#ctx0" brushRef="#br0" timeOffset="17094.18">11125 4718 802 0,'0'0'109'0,"0"0"5"16,0 0-78 0,0 0-29-16,0 0-7 15,96-118-16-15,-96 99-23 16,-9 2-1-16,-20 9-53 15,0 5-87-15,0 3-54 0</inkml:trace>
  <inkml:trace contextRef="#ctx0" brushRef="#br0" timeOffset="17597.22">11566 4503 656 0,'0'0'135'0,"0"0"0"16,0 0-53-16,0 0-26 15,0 0-7-15,0 0-10 0,-10-44 0 16,-9 44-13-1,-10 0-13-15,0 0-12 16,0 0 1 0,10 8-1-16,-10 10 0 0,10-4 1 15,-1 4 2-15,1 0-1 16,0 3-1-16,9-2 3 16,0-5 0-16,10 0 2 0,0-4-6 15,0 2-1-15,0-5-8 16,10 0 3-16,19 1-5 15,10-2-8-15,-11 1 3 16,21 4-2-16,-11-3-12 16,-9 2 2-16,0 1 23 15,-10 0 4-15,-9-4 4 16,-10-1 9-16,0 3 13 16,0-6-9-16,0-3-4 15,-19 0-16-15,-20 0-14 16,1 0-55-16,-1 0-127 15,0 0-162-15</inkml:trace>
  <inkml:trace contextRef="#ctx0" brushRef="#br0" timeOffset="41114.82">851 5864 506 0,'0'0'88'0,"-10"0"3"0,10 0-44 0,0 0-14 0,0 0-4 0,0 0 9 0,0 0 8 16,0 0 1-16,0 0-4 0,0 0 7 16,0 0-11-16,0 0-9 15,0 0-14-15,10 0-10 16,19 0-2-16,19 0 5 16,10 0 3-16,-10 0-10 15,10 0-1-15,-12 0-2 16,-8 0 1-16,-9 0-7 15,-19 0-26-15,-1 0-78 16,1 4-59-16,-10-4-57 16,0 7-58-16</inkml:trace>
  <inkml:trace contextRef="#ctx0" brushRef="#br0" timeOffset="42394.6">1846 5724 638 0,'0'0'191'0,"0"0"-75"0,0 0-57 16,0-15-14-16,0 15-20 0,0 0-8 15,0 0-2-15,0 0 13 16,0 0 8-16,0 0 6 16,0 5-15-16,0 12-10 15,0 12 11-15,0 7 0 16,9 10-8-16,1 5-15 15,9 3 1-15,-9-4-5 16,-1-7 1-16,1-7-8 16,-10-14-33-16,10-9-39 15,-1-13-57-15,1 0-100 16,-10-6-115-16</inkml:trace>
  <inkml:trace contextRef="#ctx0" brushRef="#br0" timeOffset="42790.65">1588 5613 495 0,'0'0'76'0,"0"0"-83"15,0 0 28 1,0 0-23-16,0 0 3 16,87-47 12-16,-49 44 8 15,10 3 8-15,-2 0 17 16,2 3 11-16,0 15-1 16,1 3-11-16,-11 5 12 0,-9 3-3 15,-19-1-19-15,-10 4-16 16,0-6-5-1,0 3 0-15,-29-5-2 16,-10-2-5-16,-9-7-15 16,10-4-32-16,-11-8-44 0,13-3-66 15,7 0-76 1,10 0-165-16</inkml:trace>
  <inkml:trace contextRef="#ctx0" brushRef="#br0" timeOffset="43131.7">2315 5534 789 0,'0'0'81'0,"0"0"-40"0,0 0-12 0,0 0-9 0,0 0-15 0,0 129-1 15,0-86 18 1,10 4 29-16,-10-1 13 15,10 2-19-15,-1-6-25 0,1-6-17 16,-1-7-4-16,11-11-42 16,-11-11-104-16,11-7-144 15,-11 0-211-15</inkml:trace>
  <inkml:trace contextRef="#ctx0" brushRef="#br0" timeOffset="43655.63">2775 5882 596 0,'0'0'67'16,"0"0"19"-16,0 0-26 15,0 0-26-15,0 0-4 16,-77-18-1-16,58 26-20 0,0 13-3 16,9 4 9-1,10 0-4-15,0 1 9 16,0-9-7-16,0-3-11 15,29-3-4-15,0-7-7 16,9-4-7-16,-18 0-1 16,9-4-5-16,-3-10-4 15,-16-4 22-15,9-3 4 0,-9-1 7 16,-10 4 1-16,0 4 7 16,9 3 5-16,-9 4 5 15,0 7 9-15,0 0 5 16,0 0-24-16,0 18-15 15,0 3 0-15,0 4-1 16,19 4-17-16,-9-8-57 16,19-2-94-16,0-8-92 15,0-9-257-15</inkml:trace>
  <inkml:trace contextRef="#ctx0" brushRef="#br0" timeOffset="43970.78">3156 5918 677 0,'0'0'42'15,"0"0"31"-15,0 0-25 16,0 0-41-16,0 0-8 16,9 112 0-16,-9-102 1 15,0-7 1-15,10-3-7 16,0 0-28-16,-1 0 8 0,11-17 21 15,-1-5-12 1,0-3-7-16,10 0 10 16,-10 7 13-16,1 0 1 0,-11 10 2 15,1 8 11-15,-1 0 13 16,1 8 11-16,0 17 4 16,-10 8-22-1,9 6-16-15,1-3-12 0,0-7-11 16,-1-4-16-1,11-8-54-15,-1-9-92 16,0-8-172-16</inkml:trace>
  <inkml:trace contextRef="#ctx0" brushRef="#br0" timeOffset="44355.19">3645 5576 597 0,'0'0'52'0,"0"0"2"16,0 0-16-16,0 0-29 15,96 159-7-15,-86-102-2 16,-1 1-2 0,1-4-1-16,-10-11 4 15,0-7 11-15,0-11-7 0,10-7-3 16,-10-14-2-16,0-4 2 15,0 0-7-15,0 0-5 16,-20-8-19-16,-18-10-76 16,-1 0 77-16,1 4-118 15,9 3 232-15,10 4-70 16,9 3 43-16,10 1 48 16,0 3-23-16,19 0-20 15,20 0-49-15,18 0 33 16,1 0-13-16,17 0-34 15,2 0-6-15,0 0-96 0,-9 0-185 16</inkml:trace>
  <inkml:trace contextRef="#ctx0" brushRef="#br0" timeOffset="45537.02">4610 5961 455 0,'0'0'77'0,"0"0"1"0,0 0 1 0,0-36-26 0,0 29-11 16,0 3-2 0,0 4 1-16,0 0-3 15,0 0 1-15,0 0-3 0,0 4-19 16,0 18-10-16,0 3 0 15,0 4-1-15,0-1 0 16,0-2 1-16,0-5-4 16,10-6 1-16,-10-9-4 15,0-6 2-15,0 0-1 16,10-3 14-16,-10-19 18 16,0-3-25-16,9-4-6 15,-9-3-1-15,0 0 1 16,0-1-4-16,0 1-6 15,10 3-16-15,0 7-1 16,-1 5-3-16,10 6 3 16,10 7-4-1,0 4 2-15,0 0-42 0,10 4-33 16,-13 14-30-16,13 0-46 16,-10 4-190-16</inkml:trace>
  <inkml:trace contextRef="#ctx0" brushRef="#br0" timeOffset="45852.67">5119 6004 430 0,'0'0'98'0,"0"0"19"16,0 0-31-16,0 0-35 0,0 0-20 16,48-25-12-16,-48 15-13 15,0-1 2-15,0 0 8 16,0 4 29-16,0 3 11 15,-29 4-61 1,0 0 45-16,-10 0-19 16,11 0-4-16,8 22-1 15,1-1 9-15,9 8 10 0,10 0 9 16,0-1-19-16,0-3-19 16,49-6-5-16,8-6-8 15,1-9-29 1,7-4-28-16,3 0-64 0,-1 0-110 15,-9-21-62-15</inkml:trace>
  <inkml:trace contextRef="#ctx0" brushRef="#br0" timeOffset="57847.43">5692 5904 379 0,'0'0'125'16,"0"0"-88"-16,0 0-41 0,0 0 5 0,0 0 9 15,0 0 95-15,0 0-21 16,0 0-17-16,0 0-18 16,0 0-8-16,0 0-12 0,0 0 2 15,0 0 3 1,0 0 9-16,0 0-2 0,0 0-5 16,0 0-3-16,0 0-3 15,0-5-10 1,0 5-8-16,0-2-6 0,0-2 3 15,0 0 1 1,-10 4-1-16,10 0 2 0,-10 0 4 16,10 0-5-16,-9 0-8 15,-1 0-5-15,1 0-2 16,-1 0-6-16,-9 8-1 16,-1 3 3-16,1 2 6 15,0 6 2-15,0-5 1 16,9 8-1-16,-7-4-1 15,17 7-3-15,0-4-3 16,0 4-9-16,0-3 8 16,0 0 3-16,36-5-10 15,3-2-12-15,-1-8-5 16,10-4-18-16,1 2-47 16,-11-5-78-16,10 0-66 15,-19 0-224-15</inkml:trace>
  <inkml:trace contextRef="#ctx0" brushRef="#br0" timeOffset="58630.51">6113 5969 393 0,'0'0'141'0,"0"0"-41"0,0 0-13 0,0-22-33 15,0 18 0-15,-9 1 2 16,-11 3-24-16,-9 0-15 16,10 0 1-16,-10 0-7 15,10 0-9-15,-10 14-4 16,10 8 3-16,0 2 3 15,9 6 6-15,10-6-3 16,0 2-1-16,0-1-5 16,0-4 0-16,29-6-4 0,9-8-14 15,10-7-17-15,-9 0 9 16,9 0 0-16,-9-18-18 16,-10-11 2-16,-13 1 12 15,4-2 13-15,-20 6 14 16,0-1 5-1,0 7 0-15,0 7-1 0,0 4-3 16,-27 7-35-16,8 0-60 16,-10 0 12-16,10 7-60 15,9 7-90-15</inkml:trace>
  <inkml:trace contextRef="#ctx0" brushRef="#br0" timeOffset="59280.44">6638 5976 452 0,'0'0'93'0,"0"0"-6"0,0 0-4 0,0 0-33 0,0 0-5 0,-106-36 6 0,80 36 7 16,-3 3-44-16,10 19-15 16,-1 3 3-16,11 11 1 15,9-8-2-15,0 2 1 0,0-9-5 16,29-6-14-16,9-9-40 15,-2-6-12-15,12 0 6 16,-19 0 2-16,0-17 26 16,0-2 24-16,-19-2 12 15,9 0 1-15,-19 3 7 16,10-4 23-16,-1 11-22 16,1 0-8-16,0 11-5 15,-1 0 2-15,1 0-8 16,-1 11 6-16,11 18 28 15,-11 4-6 1,1 3-6-16,0 2 14 0,-10 5 5 16,0 1-5-16,0-5-7 15,-20 1-10-15,-18-8-1 16,-1-3-5-16,-9-8 1 16,0-6-4-16,9-8-2 15,1-7 1-15,2 0-3 0,16-4-9 16,1-14 0-1,19-6-11-15,0 1 8 16,0-1 1-16,10-1 6 0,19 7 4 16,17 0 1-1,2 0 2-15,9 4-17 16,11 3-69-16,-10 0-45 16,0 0-88-16</inkml:trace>
  <inkml:trace contextRef="#ctx0" brushRef="#br0" timeOffset="59773.07">7156 5976 549 0,'0'0'106'0,"0"0"-16"0,0 0-27 0,0 0-29 0,0 0-10 0,-10 18 12 0,1-1 10 16,9 9 2-16,-10-1-14 15,0-3 1-15,10-5-2 16,0-2-13-16,0-9-17 15,0-6-5-15,0 0-8 16,0 0-9-16,0-6 11 16,0-12 8-16,20-7 2 15,-1 0-6-15,0-1-12 16,1 1-13-16,-4 7-3 16,-6 4 4-16,0 3 12 15,9 7 7-15,-9 4 7 16,9 0 0-16,0 0 2 0,-9 0 6 15,19 8 2 1,-10 6 1-16,-9 4-8 0,9-4-6 16,0 1-33-1,-9-2-131-15,-1-2-74 0,11-3-138 16</inkml:trace>
  <inkml:trace contextRef="#ctx0" brushRef="#br0" timeOffset="59929.25">7585 6087 631 0,'0'0'157'0,"0"0"-59"16,0 0-58-16,0 0-13 15,0 0-13 1,0 0-8-16,19-122-16 0,-19 100-45 16,0 0-65-16,0 15-75 15,-10 3-122-15</inkml:trace>
  <inkml:trace contextRef="#ctx0" brushRef="#br0" timeOffset="60442.69">8170 5627 600 0,'0'0'127'16,"0"0"-12"-16,0 0-50 16,0 0-46-16,0 0-11 15,0 82 1-15,0-35-5 0,0 4-1 16,0-1-1-16,0-8-1 15,0-1 0-15,0-9-1 16,0-7-1-16,0-11 1 16,0-3-3-1,0-7 0-15,0-4-13 0,0 0-5 16,0 0-8-16,-19 0-30 16,-10-11-76-16,9 0 131 15,1 1-11-15,10 2-24 16,-1 1 153-16,0 4-131 15,10 3 79-15,0 0-62 16,0 0 0-16,29 0 10 16,10 0 20-16,9 0-13 15,-10 0-15-15,8 0-7 16,2 0-94-16,-19 0-113 16,10 0-182-16</inkml:trace>
  <inkml:trace contextRef="#ctx0" brushRef="#br0" timeOffset="60645.58">8647 6037 650 0,'0'0'197'0,"0"0"-68"0,0 0-59 0,0 0-40 0,0 0-22 16,0-83-5-16,0 61-8 0,0 4-35 0,-10 3-75 15,0 5-87-15,-9 7-51 16</inkml:trace>
  <inkml:trace contextRef="#ctx0" brushRef="#br0" timeOffset="60905.68">8647 6037 320 0</inkml:trace>
  <inkml:trace contextRef="#ctx0" brushRef="#br0" timeOffset="61212.67">8647 6037 320 0,'267'-61'80'0,"-257"50"-20"0,-1 0-17 0,-9-3-8 0,10-1 1 0,-10 0 8 15,0 2 23-15,0-2 14 16,0 5 11-16,-10 2-15 16,-19 1-29-16,3 3-18 15,-3 4-11-15,-10 0-18 16,11 0-4-16,-1 19-4 0,9 6 4 16,11 3-3-1,9 1 2-15,0 0-3 16,0-8-9-16,38 1-11 15,10-16-36-15,-9-1 1 16,9-5 28-16,-21 0 23 16,11-5 13-16,-19-12 18 0,1-4 23 15,-20-1-12-15,0 0-7 16,0 4-11 0,0 4-9-16,0 4-10 0,-10 1-24 15,-9 9-34-15,-10 0-15 16,10 0-25-1,9 19-70-15,10-1-171 0</inkml:trace>
  <inkml:trace contextRef="#ctx0" brushRef="#br0" timeOffset="61595.01">9165 5908 766 0,'0'0'122'0,"0"0"-58"0,0 0-23 0,0 0-14 0,19 68-15 0,-19-44-10 0,0-5 4 0,0-1 4 16,0-12 0-1,9 2-8-15,-9-8-4 16,10 0 0-16,-10 0 3 15,10-14 3-15,-1-8-1 16,11 1-3-16,-4-4-1 0,4 3-1 16,9 0 0-16,-10 5 4 15,0 6-1-15,0 3 3 16,10 8 7-16,0 0 3 16,0 0 8-16,-10 19-1 15,20 5-15 1,-20 5-21-16,0 0-40 15,1-4-61-15,-11-3-167 0,-1-5-318 16</inkml:trace>
  <inkml:trace contextRef="#ctx0" brushRef="#br0" timeOffset="66160.73">909 6931 235 0,'0'0'72'0,"0"0"-17"0,0 0-6 0,0 0-14 0,10 0 30 15,-10 0-23 1,0 0-21-16,0 0 1 16,0 0 2-16,0 0 2 15,0 0 11-15,9 0 2 16,1 0 6-16,-10 0 38 16,9 4-27-16,-9-4-40 0,10 0-14 15,0 0-1-15,-1 3 0 16,1-3 2-16,9 0-5 15,0 0 4-15,1 0-2 16,-1 0-2-16,0 0 2 16,-9 0-3-1,9 0 0-15,-12 0-5 0,3 0 8 16,0 0-1-16,-1 0-3 16,1 0-12-16,0 0 7 15,-10 0 6-15,9 0-18 16,1 4-23-16,-1-4 3 15,1 0 33-15,0 0 7 16,9 0-11-16,-9 0 5 16,-1 0 1-1,11 0-8-15,-20 0 3 0,9 0-4 16,-9 0 5-16,0 0 6 16,0 0 4-16,0 0-2 15,0 0-5-15,0 0-17 16,10 0-11-16,-10 0 1 15,0 0 10-15,0 0 11 0,9 0 1 16,-9 0 9 0,0 0 1-16,0 0-5 15,10 0-28-15,-10 4-23 16,0-4-21-16,0 2-12 0,0-2-27 16</inkml:trace>
  <inkml:trace contextRef="#ctx0" brushRef="#br0" timeOffset="98724.36">1704 6867 348 0,'0'0'128'0,"0"0"-47"0,0 0-34 0,0 0-9 15,0 0-24-15,0 0 10 16,0 0 3-16,0 0 10 16,0 0 3-16,0 0 8 15,0 0 3-15,0 0-8 16,0 0-2-16,0 0-4 16,0 0-5-16,0 0-6 15,0 0-12-15,0 0-11 16,0 0-5-16,0 18-4 15,0 7 7-15,-10 7-12 16,0 4-12-16,-9 0-1 16,0 3-9-16,0 1 10 15,-10-4 7-15,9-5 4 16,1-5-1-16,9 0-3 16,1-12-11-16,-1-3-2 15,10-8 17-15,0-3 3 0,0 0-17 16,0-3 4-16,0-19 6 15,0-3-4 1,0-7-14-16,19-4-12 16,1-8 2-16,18 2 28 0,-9-9 3 15,10 8 6 1,-1-4 7-16,10 4 0 16,-11 6 6-16,1 6 0 0,1 5 17 15,-11 2 18-15,1 5-7 16,0 6-19-16,0 5-13 15,-10 1 1-15,-9 3-3 16,0 4-2-16,-1 0-3 16,11 0-5-16,-11 11 20 15,1 8 18 1,0 2 4-16,-10 3-14 0,9 9-8 16,-9 2-8-16,0 2 2 15,0 3-5-15,0-1 0 16,0 0-1-16,0-3 4 15,-9-4-2-15,-11-6 1 16,20-12-1-16,-9-3 2 16,9-4-2-16,0-3-1 15,0-4-2-15,0 0-1 16,0 0-3-16,0-4-1 16,0-10-4-16,0-11-2 15,0-5 10-15,0-5 2 16,0-4-7-16,29-4-10 15,-1-1-5-15,9 1 1 16,1 0-1-16,10 0 16 16,-9 8 10-16,-1 2 7 15,1 8 19-15,-10 3 8 16,0 3-1-16,-10 13-3 0,-9 2-11 16,9 4-7-16,-12 0-9 15,3 0 10-15,-1 15 11 16,1 2-6-1,-10 9 0-15,10 6 2 16,-10 0 12-16,0 8 8 0,0 7-8 16,0-1-15-1,0 1-4-15,0 3 6 0,0-6-3 16,0-2-12-16,-10-6-4 16,0-11-3-16,-9-3-9 15,19-11-49-15,-7-8-56 16,-3-3-112-16,10 0-150 15</inkml:trace>
  <inkml:trace contextRef="#ctx0" brushRef="#br0" timeOffset="99264.02">2650 7111 440 0,'0'0'53'0,"0"0"-15"0,0 0-14 0,0 11 5 0,0-11 8 15,10 0 2-15,19 0-4 16,-10 0 3-16,10-11-17 16,-10-3-8-16,10-5-4 15,-19 1-3-15,-1 5-1 16,-2-6-5-16,-7 5-4 15,0 0 1-15,0 6 4 16,0 5 3-16,0 3-4 16,-26 0-4-16,7 0 2 15,-10 0-2-15,0 11-10 16,10 6 1-16,-1 4 10 16,11 1 8-16,9-4 12 15,0 4 0-15,0-4 3 16,0 0 5-16,38-7-12 15,10 0-7-15,1-9-3 16,6-2-8-16,12 0-18 16,1 0-50-16,-10-13-57 15,-10-9-61-15,0 4-159 16</inkml:trace>
  <inkml:trace contextRef="#ctx0" brushRef="#br0" timeOffset="99730.18">3454 6698 546 0,'0'0'89'0,"0"0"-46"0,0 0-14 0,0 0-29 0,0 0 22 0,0 143 32 0,0-92-2 15,0-1-1 1,0-7 15-16,0 0-10 16,0-11-12-16,0-3-24 0,0-15-20 15,0-3 0-15,0-7-9 16,0-4-13-16,0 0 8 16,0 0 11-16,0-7 5 15,0-7-7-15,-9-8-25 16,-10 0-29-16,-20 7-21 15,10-2 10 1,-9 7 38-16,-11 6 14 0,11 4-3 16,-1 0 13-16,1 25 7 15,21 3 2-15,-2 5 34 16,19 3 31-16,0-5-10 16,0-1-23-16,26-8-11 15,32-5-12-15,19-9-2 16,0-8-14-16,10 0-11 15,-3-4-35-15,3-17-75 16,-20-1-101-16</inkml:trace>
  <inkml:trace contextRef="#ctx0" brushRef="#br0" timeOffset="100039.95">3854 7186 893 0,'0'0'79'0,"0"0"9"0,0 0-36 0,0 0-47 0,0 0-23 16,-9 94-92-16,9-84-139 16,0-10-179-16</inkml:trace>
  <inkml:trace contextRef="#ctx0" brushRef="#br0" timeOffset="101114.16">4333 7240 408 0,'0'0'101'0,"0"0"-23"0,0 0-20 0,0 0-4 0,-9 0-3 0,9-11 0 0,0-10-19 16,29-12-6-16,-10-3 17 16,20-6-7-1,-1-13-18-15,1-2-7 16,-3-4-3-16,2 4 1 16,10 3 4-16,-9 4-6 0,-10 13 2 15,0 9 8-15,-10 13 5 16,-19 8-9-16,10 7-1 15,-1 0-4 1,1 26 11-16,0 13 2 0,9 14-8 16,-19 9-12-16,9 9-1 15,-9 5-6-15,0-4 0 16,0-8 4-16,0-13 6 16,0-12-5-16,0-13 1 15,0-12 0-15,0-7-1 16,0-3 0-16,0-4 0 15,0 0-12-15,-28-4-7 16,-11-14-40-16,-19 0-89 16,10 0 113-16,-10 4-52 15,20 0 32-15,2 2 57 16,16 9 35-16,11-1 4 16,9 4-14-16,0 0-25 15,0 0-4-15,45 0 4 16,13 4 19-16,10-1-7 15,-1 1-11-15,1 0-22 16,-1-4-78-16,-2 4-129 16,-17-4-242-16</inkml:trace>
  <inkml:trace contextRef="#ctx0" brushRef="#br0" timeOffset="101370.1">5212 7240 907 0,'0'0'92'0,"0"0"4"0,0 0-68 0,0 0-37 0,0 0-7 0,0-80-32 0,0 59-56 16,0-4-71-16,0 8-59 15,0 2-190-15</inkml:trace>
  <inkml:trace contextRef="#ctx0" brushRef="#br0" timeOffset="102132.13">5827 6837 230 0,'0'0'155'0,"0"0"-29"0,0 0-14 0,0 0-19 0,0 0-3 16,36-74 0-16,-36 74-25 15,0 3-16-15,0 22-24 16,0 8 5-16,0 10 7 15,0 11-15-15,0 0 2 16,0 3-10-16,0-7 2 16,0-7 7-16,0-10 2 0,0-12-22 15,0-6-3 1,0-12-5-16,0-3-14 16,0 0-8-16,0 0 3 15,0-11 16-15,0-6-4 16,0-5-14-16,0 0-1 15,-7 0 1-15,-32-3 4 16,10 7-4-16,-9 0 17 0,-1 12 1 16,10 2-10-1,-9 4 15-15,9 4 2 16,0 20-1-16,10 9 5 0,9 3 3 16,0 0 5-16,10-4 16 15,0-3 15-15,20-11-19 16,37-7-14-16,11-11-12 15,-1 0-7-15,20-5-11 16,-12-16-35 0,2 0-63-16,-10-1-128 0,-9 5-172 15</inkml:trace>
  <inkml:trace contextRef="#ctx0" brushRef="#br0" timeOffset="103194.37">6744 6583 551 0,'0'0'111'0,"0"0"4"0,0 0-32 0,-9 57-62 15,-20-10 12-15,0 10-2 16,-19 14 7-16,-1 9 17 16,-6 14 12-16,-12-1-25 15,9 7-18-15,10-10-8 16,-1-11-11-16,21-13-3 16,18-20-3-16,0-17-42 15,10-15-112-15,0-14-144 16,0 0-314-16</inkml:trace>
  <inkml:trace contextRef="#ctx0" brushRef="#br0" timeOffset="103892.61">7231 6694 585 0,'0'0'95'0,"0"0"13"0,0 0-27 0,0 0-43 0,0 0-25 0,0 100 14 0,0-46 15 16,-10 8 11-16,0 3 2 15,-6-2-11-15,6-4-10 0,0-13-10 16,10-7-4-1,0-13-16-15,0-12-5 16,0-7-7-16,0-3-5 16,0-4-6-16,0 0 4 0,0-4 8 15,0-7-3 1,0 5 3-16,0-2-10 16,0 1-1-16,0 4-1 0,0 3 2 15,0 0 4-15,0 0-12 16,0-4-3-16,0 4-5 15,0-4-11-15,0-3-32 16,0 3-42-16,0-2-41 16,0-5-86-16</inkml:trace>
  <inkml:trace contextRef="#ctx0" brushRef="#br0" timeOffset="104312.08">7108 6647 638 0,'0'0'68'0,"0"0"22"0,0 0 16 16,0 0-66-16,0 0-30 15,0 0-4-15,29 0-3 16,19 0 20 0,7 0 1-16,13 4-7 15,-1 18-10-15,10 7-6 16,0 3-1-16,-12 7-3 16,-7 3 3-16,-19 2 8 15,-10 3 35-15,-20 0 2 0,-9-8 3 16,0 5-8-1,0-5-12-15,-29-7-13 16,-9 0-6-16,-20 0-5 16,-7-6-2-16,-12-8 1 0,0-4-2 15,-10-10-4 1,0-4-29-16,13 0-72 0,16-11-126 16,10-7-209-16</inkml:trace>
  <inkml:trace contextRef="#ctx0" brushRef="#br0" timeOffset="104836.71">7958 7197 717 0,'0'0'108'0,"0"0"6"0,0 0-44 0,0 0-25 0,87 7-34 0,-58-7-5 16,9-7-3-16,-9-8 1 0,-10 2 3 16,1-6-3-16,-1-2-1 15,-10-1-4 1,1 1 0-16,-10 3-10 15,0 3 6-15,0 4 4 0,0 7 1 16,-29 4 4-16,0 0 17 16,0 9-8-1,10 12-3-15,0 4 12 0,0 4 0 16,19-1 4-16,0 4-4 16,0-6-3-16,0-1-16 15,9-10-13-15,20-5-70 16,19-7-85-16,-9-3-110 15,7 0-156-15</inkml:trace>
  <inkml:trace contextRef="#ctx0" brushRef="#br0" timeOffset="105134.46">8562 7154 794 0,'0'0'84'0,"0"0"-21"16,0 0-46 0,0 0 3-16,75 130 22 15,-46-116 5-15,-10-11 9 0,10-3-1 16,0 0-29-16,10-17-12 16,-11-12-9-16,1-11-20 15,0-4-19-15,7-2-17 16,-16-1-49-1,9 11-61-15,-10 8-38 16,-10 10 21-16,-9 14-108 16</inkml:trace>
  <inkml:trace contextRef="#ctx0" brushRef="#br0" timeOffset="105333.66">9155 7255 931 0,'0'0'35'15,"0"0"-6"-15,0 0-29 16,29-126-25-16,-29 97-76 16,0 11-46-16,0 7 22 15,0 8 45-15,0 3-120 16</inkml:trace>
  <inkml:trace contextRef="#ctx0" brushRef="#br0" timeOffset="105752.98">9547 7097 469 0,'0'0'61'0,"0"0"-11"0,0 0-27 15,0 0-12-15,0 0 1 16,75-59 22-16,-65 49 36 15,-10-1 9-15,0 8-4 16,0 0-11-16,0 3-16 16,-10 0-19-16,-19 0-3 15,3 10-1-15,-3 11-13 16,-10 5-2-16,10 6 12 16,0-3 6-16,10 2-1 15,19 3 0-15,0-6-2 16,0-6-13-16,0-5-9 15,29-6-22-15,10-7-74 16,9-4-117-16,-10 0-134 16</inkml:trace>
  <inkml:trace contextRef="#ctx0" brushRef="#br0" timeOffset="105859.06">9547 7097 823 0</inkml:trace>
  <inkml:trace contextRef="#ctx0" brushRef="#br0" timeOffset="106118.38">9547 7097 823 0,'364'89'54'0,"-328"-89"15"0,3 0-46 0,-1 0-36 0,10-15-23 0,-9-2-5 16,0-4 14-16,-11-5 22 15,-8 1 6-15,-1 0 2 16,-19 4-6-16,0-4-10 15,0 6-14 1,0 8 1-16,-19 8 5 0,-10 3 25 16,0 0 46-16,-10 7 26 15,20 15 0-15,0 3 9 16,0 3-24-16,19 1-14 16,0 0 2-16,0-4-16 15,0-3-6-15,0-8-15 16,19-3-7-1,19-7-21-15,11-4-46 0,-1 0-47 16,9-4-55-16,8-15-160 16,-7-2-252-16</inkml:trace>
  <inkml:trace contextRef="#ctx0" brushRef="#br0" timeOffset="106564.2">10771 6867 559 0,'0'0'105'15,"0"0"6"-15,0 0-39 16,0 0-37-16,-87-4-18 15,49 4-2-15,-1 0 14 0,13 4 14 16,-3 6 24-16,9-2 3 16,11 2-14-16,9 1-19 15,0 4-17-15,0 2-11 16,0 1-11 0,29 1-10-16,9 2-17 0,8 4 6 15,2 1 6 1,-9 2 0-16,-1-3 14 0,1-3 5 15,-10-1 0-15,-20-4 14 16,1-2 7-16,-10 0-2 16,0-4-3-16,0-4-9 15,-39 0-8-15,-9-4-8 16,0-3-32-16,0 0-72 16,0 0-177-16,12 0-361 15</inkml:trace>
  <inkml:trace contextRef="#ctx0" brushRef="#br0" timeOffset="-192962.65">774 8329 252 0,'-7'0'82'0,"7"0"-26"0,0 0-17 0,0 0-26 16,0 0-6-16,0 0 12 15,0 0 17-15,0 0 9 16,0 0 2-16,0 0-3 16,0 0 1-16,0 0-4 0,0 0-8 15,0 0-1-15,0 0-6 16,17 0-14-16,12 0 5 15,9 0-6-15,1 0-8 16,9 0-2-16,-10 0-3 16,1 0 4-16,-10 0-1 15,0 0 0-15,-10 0-1 16,0 0 0-16,-2 0 1 16,-7 0-1-16,9 0 1 15,-9 0 0-15,9 0 0 16,0 4-1-16,-9-4 1 15,9 0-2-15,-9 0 2 16,-1 0 0-16,1 0-1 16,0 3 0-16,-10-3 0 15,0 0 0-15,0 0 0 16,0 0 1-16,9 0-2 16,-9 0 4-16,0 0-5 15,0 0 2-15,0 0 0 16,0 0 0-16,0 0-1 15,0 0 1-15,0 0-2 0,0 0-7 16,0 3-15 0,0 1-23-16,0-1-28 15,0 5-60-15,0-1-141 16</inkml:trace>
  <inkml:trace contextRef="#ctx0" brushRef="#br0" timeOffset="-184438.36">2000 8135 443 0,'0'0'52'0,"0"0"4"0,0 18-9 0,0 14-34 0,0 3-10 16,0 12-6-16,-29 4 2 16,0-1 2-16,-19 3 1 15,19-6 13-15,-10-4 32 16,20-9 12-16,2-10-17 15,8-9-24-15,-1-8-16 16,10-7-4-16,0 0-24 16,0 0-24-16,0-29 37 15,36-7 6-15,3-7 1 16,9-14 5-16,10-5 0 16,-1-5 0-16,11-5-1 15,-13-4-13-15,3 8-1 16,0 0 15-16,0 10-1 15,-10 5 4-15,-10 15 2 16,1 11 1-16,-20 9 0 16,-9 11-2-16,-3 7-2 15,-7 3 4-15,0 25 20 0,0 20 5 16,10 9-6 0,-1 11-8-16,1 11 4 15,0 3-13-15,-1-2-6 0,1-4-3 16,-1-15 2-16,11-11-2 15,-20-15-1 1,9-9-10-16,-9-15-1 0,0-4 7 16,0-7-5-16,0 0-8 15,-19 0 2-15,-29-12-143 16,2 2 157-16,-21-8-78 16,9 3 32-16,-19 5-36 15,19-1 84-15,10 8-100 16,12-1 19-16,7 4 120 15,19 0-18 1,10 0 24-16,0 4-8 0,0 7 9 16,29 2 2-16,27-5-15 15,21-1-16-15,9-3-13 16,1-4-37-16,7 0-184 16</inkml:trace>
  <inkml:trace contextRef="#ctx0" brushRef="#br0" timeOffset="-183965.9">2795 8465 512 0,'0'0'38'0,"0"0"-59"0,0 0 51 0,0 0-29 0,-20 3-10 15,20 16 8-15,0 3 6 16,0 6 5-16,0 1 9 16,10 0 10-16,16-4-1 15,13-3 5-15,-1-8 0 0,20-14-10 16,-10 0-12-1,10-18-6-15,0-22-8 16,-22-3-17-16,3-7-53 16,-10 3-6-16,-20 4 1 15,1 11 13-15,-10 6-40 16,0 8-53-16</inkml:trace>
  <inkml:trace contextRef="#ctx0" brushRef="#br0" timeOffset="-183285.18">3587 8404 512 0,'0'0'26'0,"0"0"27"0,0 0 2 0,0 0-35 0,0 0-17 15,-152-7 4-15,133 25-6 16,9 7-3-16,-9 0 4 15,19 0-1-15,0-6 6 16,0-2-2-16,0-9-4 16,10-8-7-16,28 0-13 15,-9 0-9-15,-2-11 17 16,1-11-6-16,-8 0 3 16,9 1 11-16,-20 3 6 15,11 4 8-15,-1 7 21 16,0 3-8-16,0 4-15 15,1 0-5-15,-1 21 16 16,10 8-6-16,-10 7-14 16,-9 0-4-16,-1 4 4 15,-9-1 1-15,0 1 3 16,0-5 17-16,0-2 12 0,-9-1 0 16,-20-10 4-16,0-4-7 15,-10-7-15 1,10-8-9-16,1-3 1 0,-1 0-3 15,9 0-8-15,11-11 2 16,-1-10 0-16,10-1 1 16,0 4-3-1,0 0 1-15,29 4-5 16,19 7-19-16,0 7-20 0,0 0-4 16,10 0-58-16,0 0-36 15,-12 0-133 1</inkml:trace>
  <inkml:trace contextRef="#ctx0" brushRef="#br0" timeOffset="-183094.65">4134 8612 656 0,'0'0'-51'0,"0"0"-41"0,0 0-315 0</inkml:trace>
  <inkml:trace contextRef="#ctx0" brushRef="#br0" timeOffset="-181128.92">4887 8350 260 0,'0'0'104'0,"0"-4"-28"0,0-3-30 0,0 1-6 0,0-5 7 16,0 3 11-1,0 2 15-15,0-3 10 16,0 3-1-16,0-1-14 0,0-1-22 15,0 5-5-15,0 0-2 16,0 3-13-16,0 0-9 16,0 0-10-1,0 0-4-15,0 0 1 16,0 3 0-16,-9 19 0 16,-1 6-5-16,0 8 4 15,-9 7-4-15,12 0 2 0,-12 4-2 16,9-4 1-16,0-7-14 15,10-8-46-15,0-9-48 16,0-8-112-16,0-11-68 16</inkml:trace>
  <inkml:trace contextRef="#ctx0" brushRef="#br0" timeOffset="-180625.05">4726 8052 440 0,'0'0'46'0,"0"0"0"0,0 0-7 0,0 0 0 15,0 0-14-15,200-97-7 16,-133 94-3-16,1 3-7 0,-1 0 1 16,-19 3-2-1,-12 22 11-15,-7 8 2 16,-9 6 4-16,-20 4 15 0,0 7-19 16,0 1-9-16,-39-5-9 15,-7 1-8 1,8-7-14-16,-1-8-14 0,1-7-15 15,-1-7-21-15,10-3-8 16,10-5-24 0,0-6 6-16,9-1 16 15,1-3 62-15,9 0 17 0,0 0-38 16,19 0-2-16,19 0 58 16,11 0 18-1,8 0-4-15,-9 4 11 0,8 11 20 16,-8 3 11-16,10-1-6 15,-10 4-27-15,0 2-13 16,-9-6-21 0,-1-6-18-16,-19-4-184 0</inkml:trace>
  <inkml:trace contextRef="#ctx0" brushRef="#br0" timeOffset="-180040.21">5682 8455 428 0,'0'0'74'0,"0"0"12"0,0 0-50 0,0 0-24 0,0 0-6 16,174-29-9-16,-158 11-18 16,4 0-10-16,-11 3 1 15,-9 1 20 1,0 7 14-16,0-1 9 0,0 5 15 16,-19 3 8-16,0 0-16 15,-8 0-34-15,-2 3 37 16,10 15-21-16,0 4 1 15,9 0 5-15,1-1 11 16,9 5 9-16,0-2 3 16,0-5-15-16,9-6-12 15,39-5-10-15,1-4-24 16,6-4-36-16,3 0-53 16,-1-7-94-16,-8-8-113 0</inkml:trace>
  <inkml:trace contextRef="#ctx0" brushRef="#br0" timeOffset="-179703.77">6303 8400 227 0,'0'0'59'16,"0"0"13"-16,0 0 19 0,0 0-45 16,0 0-28-16,-106-10 3 15,80 17-4 1,7 15 1-16,-1-1-8 15,11 4 8-15,9-3-10 16,0-4-7-16,0 0-6 16,38-15-24-16,8-3-31 15,-7 0 8-15,9-10 7 16,-10-16 11-16,-9 1 17 0,0-4 14 16,-10 1 5-16,-19 10 28 15,10 0 0-15,-10 7 4 16,0 11-6-1,0 0 2-15,0 0 5 0,10 11-15 16,-10 17-7-16,9 1-5 16,11 4 2-16,8-5-10 15,11-2 1-15,-12-8-13 16,11-7-87-16,1-9-164 16</inkml:trace>
  <inkml:trace contextRef="#ctx0" brushRef="#br0" timeOffset="-179340.76">6715 7905 772 0,'0'0'89'0,"0"0"-24"0,0 0-52 0,0 0-12 0,-9 144 3 0,18-80-3 15,11 4 1-15,-11 1 11 16,1-1 10-16,-1-11-14 16,1-6-9-16,0-12-26 15,-1-14-155-15,1-6-128 16</inkml:trace>
  <inkml:trace contextRef="#ctx0" brushRef="#br0" timeOffset="-179096.8">7117 8537 809 0,'0'0'74'0,"0"0"-53"0,0 0-19 15,0 0-12 1,0-143-86-16,0 117-57 16,-9 12-6-16,-10 6-75 0</inkml:trace>
  <inkml:trace contextRef="#ctx0" brushRef="#br0" timeOffset="-178612.22">7462 7969 512 0,'0'0'49'16,"0"0"33"-16,0 0-4 16,0 0-59-16,0 0-18 15,0 97 1-15,0-39 0 16,0 3 1-16,0 4 6 16,0-7-4-16,0-5 11 15,0-14 56-15,0-13-37 16,0-12-33-16,9-10-12 15,-9-4-57-15,0 0-14 16,0-15 39-16,-9-6-43 16,-30-1 24-16,10 0 59 15,1 4 24-15,-1 8-1 16,9 3 10-16,20 3 4 16,0 4-19-16,0 0-14 15,0 0 1-15,39 0 27 16,9 8-1-16,10 2-1 0,0-7 11 15,-3 5-12 1,12-8-21-16,-9 0-10 0,-19 0-103 16,9 0-184-1</inkml:trace>
  <inkml:trace contextRef="#ctx0" brushRef="#br0" timeOffset="-177886.58">7864 8346 681 0,'0'0'73'0,"0"0"6"0,0 0-35 0,0 0-23 16,0 0-17-16,75 109-3 0,-37-102 0 0,1-7 0 0,-10 0-1 15,0 0 8-15,-1-15-1 16,-8-3-1-1,-11 0-5-15,1 4-1 0,-10 0-5 16,0 3 0-16,0 7 1 16,0 4 3-16,0 0-11 15,0 18 10 1,0 15 1-16,0 6 1 0,0 4-2 16,0 3-26-16,0-2 3 15,-10-1 15-15,-9 0 9 16,0-7 3-16,-10-3 5 15,-10-12 4 1,10-3-6-16,-19-7-3 0,10-11-14 16,2 0-7-16,7-5-13 15,9-19-85-15,11-5 128 16,9-3-9-16,0-1-2 16,19 8 1-16,37 8-4 15,11 9-4-15,0 5 5 16,1 3-47-16,-1 0-146 15</inkml:trace>
  <inkml:trace contextRef="#ctx0" brushRef="#br0" timeOffset="-164764.27">9010 7668 183 0,'0'0'64'0,"0"3"-24"0,-9 11-17 0,-1 1 93 16,0 6-17-16,-9 5-93 15,0-1 20-15,0 11-12 16,-8-1-2-16,-11 5 3 0,9 4-1 15,-10 2 5-15,-9 0 12 16,10 1-5-16,-1 4-22 16,0-4-4-1,1-2-1-15,2 3 0 0,-3-8 1 16,10-4 2-16,0-5-2 16,10-1-1-1,0-16-1-15,0-1-15 0,19-5-9 16,-10-4-3-1,10-4-30-15,0 0-41 16,0 0-61-16,0 3-78 0</inkml:trace>
  <inkml:trace contextRef="#ctx0" brushRef="#br0" timeOffset="-163517.34">9490 7984 31 0,'0'0'140'0,"0"0"-9"0,0 0 4 0,19-25-52 0,-19 21-37 16,10-3-15-16,-10 3-1 16,0 1 3-16,0 3 12 15,0 0 3-15,0 0 1 16,0 0-2-16,0 0-15 15,0 0-17-15,0 0-23 16,-20 0 8-16,-9 0-8 16,10 3 15-16,-19 8-9 15,9 3-1-15,0 4 1 16,-10 8 0-16,10-1-2 16,0 3 4-16,13 1-1 15,6 4-3-15,10 3-2 16,0-8-19-16,0 5-23 15,10-8-2-15,16-8-12 16,13-2-14-16,-1-8-7 16,1-7 33-16,-1 0 31 15,-9 0 19-15,0-3 3 16,0-11-3-16,-10-5 1 0,-9 1-5 16,-1 0-3-1,1 1-23-15,-10 2-57 16,0 1 21-16,0 3 29 15,0 0 25-15,-19 7 0 0,0 1 20 16,-10 3 23 0,9 0-4-16,1 0-13 0,9 0 44 15,-9 0-21-15,19 3-8 16,0 5-7-16,0-5 0 16,0 5 17-16,10-5-4 15,28 1 4 1,11-4 4-16,8 0-40 0,8 0-39 15,-16 0-129-15,-1 0-209 16</inkml:trace>
  <inkml:trace contextRef="#ctx0" brushRef="#br0" timeOffset="-162776.03">9995 8246 184 0,'0'0'44'0,"0"0"18"0,0 0-30 0,0 0 21 0,0 0 23 0,0 0-16 16,0 0-6-16,0 0-9 0,0-7-6 15,0 0 4-15,0 0-15 16,0 2-4 0,0 2-1-16,-19 3 19 15,0 0-33-15,0 0-19 16,-8 0-37-16,8 11 60 0,-10 3-9 15,10 5-2 1,9-5 1-16,0 8-4 0,10-9 4 16,0 6-4-16,0-9 2 15,0-3-9-15,20-7-5 16,9 0-15-16,-1 0 6 16,-1 0 11-16,2-10-1 15,-10-8 7-15,0 3 2 16,-9-2 3-16,0 3-1 15,-1 3 14-15,-9 3 14 16,0 8 7-16,0 0-11 16,0 0-10-16,0 0-14 0,0 0-23 15,0 0 16-15,0 11-2 16,0 0 13 0,10 3-2-16,0 0-1 15,-1-3-9-15,10-3-83 16,1-8-145-16</inkml:trace>
  <inkml:trace contextRef="#ctx0" brushRef="#br0" timeOffset="-162159.95">10272 8167 416 0,'0'0'72'0,"0"0"39"0,0 0-51 0,0 0-16 0,0 0-14 0,0 122 0 0,-9-101-6 0,9-6-15 16,0-7-8-16,0-2 0 15,0-6-4-15,0 0-26 16,0 0-7-16,0 0 22 15,0-3 2-15,0-8 5 16,0-6-15-16,9-2-24 16,11 2-18-16,8-9-35 15,1 8 7-15,-9-1-23 16,-1 10 38-16,-9 1 70 16,-1 4 17-16,1 4 41 15,-10 0 42-15,0 12-6 0,0 5 18 16,0 8-62-1,0 0-35-15,0 1-3 16,0-5-4-16,0-2-1 0,0-9 0 16,0-7 1-1,0-3-2-15,0 0-5 16,9 0-35-16,11-10 35 16,-1-12-20-16,10 1-26 0,-10 0-19 15,10-5 11 1,0 8-17-16,-10 4 32 15,-2 3 40-15,2 8 7 16,1 3 2-16,-11 0 4 16,1 0 48-16,0 9 63 15,-1 10-41-15,-9 3-13 16,0 3-13-16,0-3-18 0,0-1-14 16,10 0-18-16,-10-6-31 15,0-5-155 1</inkml:trace>
  <inkml:trace contextRef="#ctx0" brushRef="#br0" timeOffset="-161248.64">10915 8336 413 0,'0'0'78'0,"0"0"21"0,0 0-43 0,-9 3-9 0,9-3 0 16,0-3 4-16,0-11-24 16,0-9-16-16,0-1-3 15,0-1 5-15,0 3-5 16,-10 1-9-16,0 6 3 15,1 8-43-15,-1 7-47 16,1 0-48 0,-1 0-159-16</inkml:trace>
  <inkml:trace contextRef="#ctx0" brushRef="#br0" timeOffset="-161070.64">10915 8336 636 0</inkml:trace>
  <inkml:trace contextRef="#ctx0" brushRef="#br0" timeOffset="-160788.15">10915 8336 636 0,'181'-122'104'0,"-181"122"-45"0,0 6-47 0,0 13-17 0,0-1 7 0,0 3 0 0,0-2 0 16,0-2 2 0,0-6 9-16,0-3 1 0,0-2-11 15,0-6-4-15,0 0-2 16,0 0-11 0,10-6-1-16,9-13 12 0,0 2 2 15,0-5-2-15,1 4 3 16,-11 3 0-16,11 5 0 15,-11 6 0-15,10 4-1 16,-9 0-3-16,0 0 8 16,-1 11 6-16,-1 7-15 15,-8 3-9 1,0 4 6-16,0-3-15 0,0-4-42 16,0-4-49-16,0-3-79 15</inkml:trace>
  <inkml:trace contextRef="#ctx0" brushRef="#br0" timeOffset="-160233.23">11566 8214 449 0,'0'0'95'16,"0"0"6"-16,0 0-8 16,0 0-13-16,9-26-11 15,-9 26-25-15,-19 8-24 16,0 13-20-16,9 8 0 0,0-3-1 16,10 1-1-16,0-4-1 15,0-2 2 1,0-10-23-16,20-8-26 15,9-3-22-15,-1 0 40 16,-1 0 13-16,2-7 6 16,-10-4 11-16,0-3 4 15,1 3-1-15,-1 5-2 0,0 1 1 16,0 5 0-16,1 0 0 16,-1 0-3-16,0 19 8 15,1 5 3-15,-11 9-1 16,-9 3 0-16,0 4-3 15,0-5-2 1,0 1 0-16,-19-4 3 0,-10 1 2 16,-19-4-5-16,9-7-5 15,1-5-7-15,-1-7-4 16,10-10 6-16,12 0-1 16,8 0-22-16,9-21 23 15,0-7 8-15,0-1 9 16,55 0 5-16,3 4-8 15,19-1-6-15,10 9 3 16,7 2-2-16,2 4-1 16,-9 5-3-16,9-5-47 15,-21 7-189-15</inkml:trace>
  <inkml:trace contextRef="#ctx0" brushRef="#br0" timeOffset="-156073.06">813 9622 375 0,'0'0'96'0,"0"0"-49"0,0 0-36 0,0 0-17 0,9 0 14 16,20 0 31-16,10 0-17 15,-10 0 9-15,19 0 16 16,-10 0-12-16,10 0-11 16,1 0 16-16,-4 0 0 15,-6 0-26-15,-10 4-15 16,0-4-49-16,-20 0-89 16,11 0-104-16</inkml:trace>
  <inkml:trace contextRef="#ctx0" brushRef="#br0" timeOffset="-154623.98">2058 9450 518 0,'0'0'76'0,"0"0"-12"0,0 0-21 0,0-8-30 15,9 8-20-15,-9 26 2 16,0 2 10-16,10 12 11 16,-10 9 3-16,10 6-3 0,-10 2 15 15,0 1-5-15,9-11 7 16,-9-4-2-1,10-18-19-15,9-7-15 16,-12-14-19-16,3-4-39 16,9 0 37-16,0-22 20 0,-9-7-8 15,9-10-35 1,-9-4-32-16,-10-4 10 0,0-3-15 16,0-1 9-16,0 1-37 15,-10 0 41-15,-19 7 47 16,-9 3 19-16,2 11-4 15,7 8 10-15,-10 3 34 16,20 11 54-16,9 0-3 16,10 7 29-16,0 0-54 15,0 0-17-15,0 0 1 16,0 0 10-16,10-9-26 16,58-1-30-16,6-4 65 15,42-4 20-15,9 0-60 16,-2 1-21-16,-8 2-8 15,-18 4-118-15,-30 11-155 16</inkml:trace>
  <inkml:trace contextRef="#ctx0" brushRef="#br0" timeOffset="-154423.96">2344 9655 796 0,'0'0'62'0,"0"0"-7"0,268-44-33 0,-153 22-24 0,-21 1-114 16,-7 7-213-16</inkml:trace>
  <inkml:trace contextRef="#ctx0" brushRef="#br0" timeOffset="-153835.65">3129 9770 326 0,'0'0'16'16,"0"0"42"-16,0 0-14 15,0 0-8-15,0 0 6 0,0 0 30 16,-86-47-144 0,57 53 161-16,0 16-77 15,10 8-5-15,9-3 10 0,10 2-7 16,0 1 1-16,29-9-8 15,19-11-15-15,10-5-32 16,-3-5-7 0,3 0-10-16,-10-22-12 0,0-7-13 15,-19 0 21-15,-10 1 37 16,-9 3 30-16,-10 6 41 16,0 5 47-16,0 11 0 15,0 3-35-15,0 0-7 16,0 0-21-16,0 17-3 15,0 5-9-15,0 0 6 16,0 2 1-16,0-6 0 16,29-7-10-16,19 0-12 15,0-11-20-15,-12 0-51 16,13 0-84-16,-1-11-285 16</inkml:trace>
  <inkml:trace contextRef="#ctx0" brushRef="#br0" timeOffset="-153439.73">3960 9726 373 0,'0'0'42'0,"0"0"52"0,0 0-30 0,0 0-47 0,0 0-9 16,-96-21 3-16,57 23-10 15,13 17 8-15,-13 3 25 16,20 3 13-16,9 4 3 15,10 3-6-15,0 1-23 16,10-5-12-16,38 1-8 16,8-12-13-16,11-2-36 15,10-15-60-15,0 0-30 16,-9 0-110-16</inkml:trace>
  <inkml:trace contextRef="#ctx0" brushRef="#br0" timeOffset="-153221.08">4439 9881 667 0,'0'0'91'15,"0"0"65"-15,0 0-83 16,0 0-52-16,0 0-7 0,20-97-9 15,-20 61-3-15,0 6-2 16,0 6-11 0,-10 2-73-16,-9 12-82 15,9 10-23-15,1 0-161 16</inkml:trace>
  <inkml:trace contextRef="#ctx0" brushRef="#br0" timeOffset="-152740.27">4868 9773 423 0,'0'0'81'0,"0"0"-1"15,0 0-7-15,0 0-47 16,0 0-16-16,-142-25-5 16,123 25-13-16,9 18-7 15,10 3 9-15,0 8 8 16,0-4 4-16,0-4 1 15,10-6 2-15,19-11-14 16,9-4-24-16,1 0-13 16,-3-19-6-16,-17-6 24 15,10 0 20-15,-10 0 4 16,-9 4 5-16,-10 6 24 16,10 4 14-16,-1 11-14 0,1 0-17 15,-1 4 2 1,11 22 25-16,-1 6-9 15,10 0-24-15,0-4-19 0,19-6-11 16,-10-11-69-16,-1-8-87 16,1-3-161-16</inkml:trace>
  <inkml:trace contextRef="#ctx0" brushRef="#br0" timeOffset="-152524.1">5453 9226 848 0,'0'0'41'15,"20"120"55"-15,-11-34-9 16,10 10-50 0,8 2-27-16,-8-1-9 0,10-18-4 15,0-11-58-15,0-19-233 16,0-16-468-16</inkml:trace>
  <inkml:trace contextRef="#ctx0" brushRef="#br0" timeOffset="-151765.29">6648 9585 542 0,'0'0'112'0,"0"0"32"0,0 0-34 0,0 0-37 0,-10-6-13 0,10 27-7 0,29 12 9 0,0 6-3 16,0 7-30-1,0 6-21-15,0-6-4 0,0-3-12 16,0-14-47-16,-1-11-110 15,-11-18-153-15,12 0-61 16</inkml:trace>
  <inkml:trace contextRef="#ctx0" brushRef="#br0" timeOffset="-151339.6">6677 9342 728 0,'0'0'41'16,"0"0"21"-16,0 0-17 15,0 0-11-15,0 0-17 16,277-69-10-16,-200 69-3 16,-19 15-1-16,-1 17 10 15,-18 4 2-15,-13 14 18 16,-26 5 3-16,0 6-12 15,0 0-14-15,-16-4-3 16,-23-7-4-16,-9-6-2 16,19-16 0-16,0-6-6 0,10-15-20 15,-1-7-3-15,11 0-11 16,9 0-6 0,0-7 27-16,0-4 9 0,38 0 9 15,1 8-1-15,9 3 1 16,10 0 6-16,-12 0 8 15,11 7 5 1,1 8 3-16,-10 2-1 0,1 1-9 16,-1-4-8-16,-10 1-11 15,-2-4-54-15,-7-5-146 16,-9-1-176-16</inkml:trace>
  <inkml:trace contextRef="#ctx0" brushRef="#br0" timeOffset="-151027.87">7929 9837 738 0,'0'0'127'0,"0"0"-27"0,0 0-70 0,0 0-23 0,0 0-5 15,241-103-2-15,-231 76-11 16,-10 3-17-16,0 3-11 15,0 3 5-15,-39 7 21 16,-9 7 21-16,0 4 38 16,-1 4-3-16,11 21-13 0,9 7 15 15,19 7 7 1,10 2-19-16,0-5-17 0,29-1-9 16,39-9-3-16,9-9-13 15,0-6-58-15,-2-11-56 16,11 0-107-16,-9-3-83 15</inkml:trace>
  <inkml:trace contextRef="#ctx0" brushRef="#br0" timeOffset="-150719.95">8724 9737 481 0,'0'0'62'0,"0"0"-22"16,0 0 6-16,0 0-1 15,0 0 12-15,0 0-11 16,-106-32 15-16,77 32-25 16,10 13-12-16,-8 13-10 15,18 7 0-15,9 2-8 16,0 5-1-16,0-4 5 15,19-5 0-15,36-9-8 16,13-7-9-16,9-11-32 0,9-4-24 16,-1 0-24-16,1-8-15 15,-18-6-27 1,-1-5-110-16</inkml:trace>
  <inkml:trace contextRef="#ctx0" brushRef="#br0" timeOffset="-150192.23">9355 9770 342 0,'0'0'64'0,"0"0"-7"16,0 0-28-16,0 0 4 0,0 0 24 0,-20-54-33 0,-8 50 9 0,-11 4 27 0,3 0-1 15,7 11-32-15,10 10-5 16,9 8-1-16,10 0-12 16,0-1-12-16,0-2-2 15,39-9-29-15,6-9-16 16,13-8-12-16,-10 0 15 16,-9-8 10-16,-10-17 4 15,-20-4 31-15,-9 1 9 16,0-1 40-16,0 4 33 15,-19 4-6-15,-10 6-30 16,-9 11-38-16,9 4-15 16,0 0-7-16,10 15-21 15,9 10-53-15,10 8-30 0,0-1-67 16</inkml:trace>
  <inkml:trace contextRef="#ctx0" brushRef="#br0" timeOffset="-149663.98">9718 9636 628 0,'0'0'82'0,"0"0"13"16,0 0-32-16,0 0-50 16,0 0-18-16,-77 76-9 15,77-37-20-15,0-6-10 16,10-5 7-16,19-10 4 16,9-7-15-16,-9-11-6 15,0 0 18-15,0 0 6 16,-10-14 21-16,1-5 11 15,-11 6 3-15,11 2 4 16,-1 4-3-16,-10 7-5 16,8 0-1-16,3 14 9 15,-1 14 1-15,-10 5-20 16,1 3-12-16,-10 4 14 16,0-8 8-16,0 0 5 15,-29-7 10-15,-7 0 10 16,-12-10-2-16,0-4-2 0,0-11-1 15,9 0-15 1,10 0-15-16,20-26 0 0,9 1 2 16,0 0-4-16,19 0 9 15,29 7 2-15,0 3-2 16,10 9 1 0,-3 6-5-16,13 0-15 15,-10 0-122-15,-1 0-273 0</inkml:trace>
  <inkml:trace contextRef="#ctx0" brushRef="#br0" timeOffset="-149483.5">10513 9755 981 0,'0'0'19'0,"0"0"-10"0,0 0-83 0,0 0-335 0</inkml:trace>
  <inkml:trace contextRef="#ctx0" brushRef="#br0" timeOffset="-120295.14">880 10887 607 0,'0'0'93'0,"0"0"24"0,0 0-61 0,0 0-31 0,58 0 3 16,-29 0 0-16,9 0-3 0,-9 0-5 16,10 0 5-1,6 0-4-15,-6 0-9 0,-1 0-10 16,11 0-1-16,-11 0-2 16,1 0-16-16,-1 0-74 15,-9 0-143-15,-10 3-116 16</inkml:trace>
  <inkml:trace contextRef="#ctx0" brushRef="#br0" timeOffset="-110930.17">2441 10531 305 0,'0'0'54'0,"0"0"25"0,0 0-13 0,0 0-23 0,0 0-10 0,0 0 0 16,0 0 3-16,0 0 7 15,0 0-3-15,0 0-13 16,0 0-14-16,0 0-1 16,0 0 12-16,0 0-9 15,0-4-1-15,0-3-5 16,9-3 1-16,-9-1 0 16,0 0 0-16,0 4 5 15,0-4 8-15,0 4-2 0,0-1-15 16,-19 5 1-16,-10 0-8 15,-10 3 6-15,1 0-9 16,-1 0 6-16,-9 3-4 16,10 11 1-16,-10 5 0 15,11-2-2-15,-1 4 7 16,9 1-5-16,10 0 2 16,-1-4-2-16,11-1 1 15,9-2-4-15,0 0 3 16,0-8-4-16,0 4 3 15,0 0 2-15,29-1-4 16,9 5 4-16,1-1 0 16,-3 0 1-16,12 5-1 15,0-2-5-15,0 5-8 16,1 3 4-16,-11-3 6 16,-19-1 4-16,1 0 0 15,-20-3-2-15,0 0 10 16,0 0 20-16,0-3 14 15,-20-4-1-15,-28-1-2 16,0-6-13-16,-19-4-20 16,-1 0-8-16,3 0-3 15,-2 0-3-15,9-11-9 16,10 0-19-16,19 4-11 0,19 0-53 16,10 0-118-16,0 0-179 15</inkml:trace>
  <inkml:trace contextRef="#ctx0" brushRef="#br0" timeOffset="-110304.68">3023 10919 251 0,'0'0'3'16,"0"0"20"-16,0 0 36 0,0 0-18 0,68 4-4 0,-49-4 3 0,-9-4 12 0,-1-7 11 0,-9 0-19 16,0 1 5-16,0-5-6 15,0 4-6-15,0 1 1 0,-19-1 8 16,-19 7-30-16,-11 1-14 16,-8 3 9-1,8 0-9-15,1 0 14 0,0 18-9 16,22-1-7-16,16 9 0 15,0-1 2 1,10 0-5-16,0-7-2 16,20-4-12-16,16-3-39 0,2-11-26 15,10 0-16-15,-9 0 42 16,-1-14 9 0,-9-4 19-16,-9-4 22 0,-11 1 15 15,1 3 11-15,-10 3 16 16,0 4 4-16,0 4-4 15,0 7-11-15,0 0 9 16,0 0 3-16,0 7-12 16,0 15-12-16,0 0-6 15,0-1 0 1,19 4-2-16,10-4-4 0,7-5-8 16,12-6-68-16,1-6-111 15,-11-4-202-15</inkml:trace>
  <inkml:trace contextRef="#ctx0" brushRef="#br0" timeOffset="-109947.92">3539 10879 468 0,'0'0'9'0,"0"0"29"0,0 0 21 0,0 0 1 0,0 0 5 0,0 76 9 16,0-69 6-16,0-3-12 15,0-4-26-15,0 0-15 16,0-4 1-16,-20-17-30 0,1-12 0 16,2-3 4-16,-2-11 0 15,9 0-5-15,1-2 4 16,9 2-1-16,0 7-4 15,0 11 2 1,9 12-3-16,37 9 1 0,-7 8-15 16,9 0-38-16,0 0-10 15,-9 22-18-15,-20 2-10 16,-10 6-11-16,-9-1-13 16,0 0-76-16</inkml:trace>
  <inkml:trace contextRef="#ctx0" brushRef="#br0" timeOffset="-109854.05">3539 10879 529 0</inkml:trace>
  <inkml:trace contextRef="#ctx0" brushRef="#br0" timeOffset="-109770.04">3539 10879 529 0,'-142'44'33'0,"180"-44"88"0,10 0-66 0,8 0-46 0,11 0-10 15,-9 0-63-15,-10 0-119 16,-9 7-197-16</inkml:trace>
  <inkml:trace contextRef="#ctx0" brushRef="#br0" timeOffset="-109332.81">3873 11045 656 0,'0'0'44'0,"0"0"2"0,0 0-26 15,0 0-7 1,164-29-11-16,-135 18-1 0,-19-4-5 15,-1-2 7-15,1 2 9 16,-10 1 10-16,0 3 12 16,0 4 14-16,-10 4 6 15,-9 3-26-15,-10 0-19 16,0 0-4-16,10 3-7 16,-10 8-2-16,20 7 3 15,-11 0-2-15,20 4 1 16,0-1 2-16,0-6-3 15,0 2 4-15,48-9 5 16,1-1-7-16,8-7-16 16,11 0-50-16,7 0-70 15,-8-18-89-15,0-7-213 16</inkml:trace>
  <inkml:trace contextRef="#ctx0" brushRef="#br0" timeOffset="-108889.65">4668 10585 789 0,'0'0'59'0,"0"0"-25"15,0 0-35-15,0 0 2 16,0 0 4-16,-9 126 10 0,9-80 26 15,0 5 17-15,0-2 12 16,0 6-32 0,9-5-22-16,10-7-11 0,1-3-6 15,-1-8-2-15,0-14-17 16,-9-7-20-16,0-8-5 16,-1-3-1-16,-9-3 8 15,0-23 38-15,0-2-7 16,0-4-24-16,-19-4-43 15,-29 3-13-15,9 5 12 16,-9 2 38-16,0 12 24 16,9 3 14-16,10 11-71 15,13 0 128-15,-4 0-21 16,11 4-41-16,9 7 3 16,0 3 5-16,0 0 10 15,38 1-6-15,-2-1-5 16,13-3-16-16,-1 4-65 15,0-9-189-15</inkml:trace>
  <inkml:trace contextRef="#ctx0" brushRef="#br0" timeOffset="-108414.79">4984 11048 878 0,'0'0'15'0,"0"0"38"0,0 0-34 0,0 0-16 0,0 0 1 0,154 58-16 0,-116-58-4 0,-2 0 8 16,-7-8 2-16,10-13 2 0,-20-8 2 15,10 1-6-15,-19 3-16 16,-1 0-11-16,1 10 3 15,-10 4 15-15,0 8 16 16,10 3-2-16,-10 3-11 16,9 23 16-16,11 6 5 15,-11 3-2-15,10 5-8 16,-9 3 6-16,0-4-3 16,-10 1 0-16,0-4-3 15,0 0 2-15,-10-7 1 16,-28-4 1-16,-11-7 3 15,11-7-7-15,-10-8 5 16,9-3 0-16,1 0 4 16,1-7-7-16,9-15 18 15,8-2-16-15,11-2 3 16,9 1 0-16,0 7 6 16,19-3 0-16,39 3-3 15,7 0-18-15,21-1-28 0,11 2-54 16,-1-5-159-1</inkml:trace>
  <inkml:trace contextRef="#ctx0" brushRef="#br0" timeOffset="-106016.09">6190 11027 476 0,'0'4'97'0,"0"-1"12"0,0-3-29 0,0 0-20 16,0 0-6-16,0 0 6 0,0 0 14 16,0 0-13-16,0-7-22 15,0-11-13-15,0-1-5 16,0-5-6 0,0 2-6-16,0-3-5 0,0 3-4 15,-9 4-1 1,9 7-12-16,-10 0-49 15,10 11-57-15,-10 0-82 0,10 0-111 16</inkml:trace>
  <inkml:trace contextRef="#ctx0" brushRef="#br0" timeOffset="-105541.95">6506 10840 835 0,'0'0'102'0,"0"0"-64"15,0 0-29-15,0 0-6 0,0 0-2 16,0 118-1-16,0-92 3 16,0-5 19-16,0-6 5 15,0-8-14-15,0-3-11 16,0-4-1-16,0 0-18 16,19-8-13-16,-2-17 18 15,2-3 4 1,10-1-25-16,0 0-30 15,0 0 22-15,-10 11 31 0,0 8 9 16,-9 6 2-16,9 4 0 16,1 0 2-16,-1 10 47 15,10 19-12 1,0 0-22-16,0 7-13 0,-1-4-8 16,-1 1-14-16,2-8-69 15,0-12-142-15,-10-4-302 16</inkml:trace>
  <inkml:trace contextRef="#ctx0" brushRef="#br0" timeOffset="-104010.18">7777 10675 191 0,'0'0'120'0,"0"0"-5"0,0 0-71 0,0 0-38 0,0-19-4 0,0 13 11 15,0-5 21-15,0 6 26 0,0-1-3 16,0 2 22-1,0 1 13-15,0 3-8 16,0 0-21-16,0 0-18 16,0 0 0-16,0 11-11 15,0 10-19-15,0 12-6 16,0 5-2-16,-9 10-6 16,-11-5-1-16,11-1 0 0,-1-5 0 15,1-5 3 1,9-11-3-16,-10-6-2 15,10-11 1-15,0-4-11 16,0 0-27-16,0-8-14 16,0-17 19-16,0-11 30 15,10-6-5-15,18-13 4 16,11-2-10-16,9-8-18 0,0 4-5 16,-2 7 25-1,2 3 11-15,0 13 4 0,-9 8-1 16,-10 13 1-1,0 10 0-15,0 3-3 0,-10 4-2 16,10 0 6 0,-20 17 8-16,8 16-4 0,-7 0 1 15,0 10-1-15,-10 3 1 16,0 5 13-16,0-1 8 16,0 0-5-16,0 0-13 15,0-10-2-15,0-4-7 16,0-14-2-1,0-8-4-15,0-10-2 0,0-4-16 16,0 0-18-16,0-11 26 16,0-18 20-16,9-11-5 15,10-2-1-15,1-12-3 16,9-4-22-16,0-3-17 0,-1 3-6 16,-8 8 34-1,9 11 15-15,-10 6 3 16,0 15 4-16,-9 7 4 15,9 11 4-15,-9 0 3 16,9 0 5-16,0 15 24 16,0 10-15-16,8 15-12 0,-17 2-5 15,9 9-9 1,-19 7 5-16,0-1 9 16,0 0 24-16,0-3-12 15,0-10-19-15,0-9-9 16,0-9-7-16,0-16-33 15,0-10-79-15,19 0-136 16,0 0-55-16</inkml:trace>
  <inkml:trace contextRef="#ctx0" brushRef="#br0" timeOffset="-103405.55">8981 10797 238 0,'0'0'20'0,"0"0"27"0,0 0-1 0,68-3 3 0,-58-8 15 0,-1-4-6 0,-9 1-2 16,0-5-8-16,0 6-2 15,0 2-7-15,0 0-2 16,-9 8-11-16,-30 3-18 15,0 0 11-15,-9 6-5 16,12 24-12-16,7 5-3 16,0 5 7-16,20-4 1 15,9-1-5-15,0-6-2 0,19-11-5 16,20-11-13-16,16-7-21 16,-7 0 19-1,-9-10-1-15,-1-16-9 16,1-3 4-16,-20 1 4 0,0-1 10 15,-19 4 7 1,10 3 5-16,-10 8 5 0,0 10 7 16,0 1 15-16,0 3 2 15,0 0-1-15,0 7-19 16,0 15 1-16,-10-5-7 16,10 5-3-16,-9 0 1 15,9-4-7-15,0-8-39 16,0-3-79-16,0-7-211 15</inkml:trace>
  <inkml:trace contextRef="#ctx0" brushRef="#br0" timeOffset="-103029.89">9355 10735 757 0,'0'0'31'0,"0"0"46"0,0 0-35 0,0 0-15 0,0 126-21 0,0-100-3 0,0-5 0 0,0-6 7 0,0-5 9 0,0-10-11 16,0 0-11-16,9 0-22 16,1-21 6-16,9-8 7 15,1 1-10 1,8-2 0-16,-18 5 9 15,9 11 11-15,1 3 2 0,-11 11 2 16,1 0 3-16,0 0 15 16,-1 8 25-16,1 13-15 15,9 0-24-15,-9 0-6 16,-1 1-16 0,-1 0-36-16,1-11-72 15,1 0-92-15,-1-11-164 16</inkml:trace>
  <inkml:trace contextRef="#ctx0" brushRef="#br0" timeOffset="-102798.11">9738 10815 557 0,'0'0'43'0,"0"0"23"0,0 0-13 16,0 0-29-16,0 0-14 15,135 93-2-15,-97-86 2 16,8-7 12-16,-8 0 10 16,-9 0-29-16,0-21-7 15,-10-5-13-15,1 2-11 16,-20-5-22-16,0 0-62 16,0 0-61-16,0 7-77 15</inkml:trace>
  <inkml:trace contextRef="#ctx0" brushRef="#br0" timeOffset="-102541.95">10349 10883 623 0,'0'0'32'0,"0"0"-2"16,0 0-8-16,-67-148-10 15,48 95-1 1,2-8-1-16,-2 0 14 0,9 3 29 16,0 11 29-16,10 8-19 15,0 14-33 1,10 18-20-16,36 7-13 0,21 0-14 16,-9 10-38-16,9 16-110 15,-9 3-90-15,-19-2-210 16</inkml:trace>
  <inkml:trace contextRef="#ctx0" brushRef="#br0" timeOffset="-102388.33">10053 10722 744 0,'0'0'29'0,"0"0"10"16,0 0-26-1,0 0-12-15,0 0-99 16,316 0-155-16</inkml:trace>
  <inkml:trace contextRef="#ctx0" brushRef="#br0" timeOffset="-101855.67">10646 10887 405 0,'0'0'87'0,"0"0"-2"15,0 0-37-15,0 0 2 16,0 0-24-16,9-30-7 15,-9 17-5-15,0-2 20 16,0 5 8-16,-9 2-8 16,-20 5-11-16,-7 3-4 15,-3 0 17-15,10 0 2 16,-9 21-36-16,18 1 4 16,20-1 1-16,0 1-8 15,0-4-5-15,0-11-10 16,49-7-19-16,-11 0-14 15,1 0 31-15,6-14 2 16,-16-12-5-16,0 2 10 16,-10-2 5-16,-9 5 6 15,0-4 2-15,-10 10 8 16,0 1 11-16,0 10 13 16,0 0 3-16,0 4 5 0,0 0-19 15,0 18-23 1,0 4 8-16,0 0-5 0,9-5-6 15,30 2-4 1,-1-8-18-16,11-9-81 0,-1-2-40 16,-3 0-14-16,4 0-159 15</inkml:trace>
  <inkml:trace contextRef="#ctx0" brushRef="#br0" timeOffset="-101528.53">11269 10750 432 0,'0'0'109'0,"0"0"-15"0,0 0-33 0,0 0-28 0,0 0-182 0,-96 0 284 0,67 4-131 0,0 10 5 0,10 7 17 16,9 1-2-16,10 3-4 15,0 0-17-15,10-3-6 16,28 0-44-16,20-12-70 16,0-6-36-16,7-4-89 15,-7-4 16-15</inkml:trace>
  <inkml:trace contextRef="#ctx0" brushRef="#br0" timeOffset="-101183.84">11708 10531 149 0,'0'0'51'15,"9"-115"49"-15,-9 68 16 16,0 11-19-16,0 19 1 0,0 12 24 16,0 5-16-1,0 22-51-15,0 22-42 16,0 9-7-16,0 12-3 15,0 7-4-15,0 0 3 16,0-8-3-16,0-6 2 0,0-11 0 16,0-19-1-16,10-13-1 15,-10-11-2-15,0-4 3 16,0-4-4-16,0-18-4 16,-39-3-51-1,-9-7-32-15,-17 3 64 0,7 4 19 16,1 10 8-16,8 1 5 15,21 11 40-15,18 3 38 16,10 0-31 0,0 0-53-16,19 14 1 0,39 0 6 15,19 1-1-15,0-5-16 16,17-3-78-16,-7-7-90 16,9 0-143-1</inkml:trace>
  <inkml:trace contextRef="#ctx0" brushRef="#br0" timeOffset="-100744.98">12091 10804 471 0,'0'0'104'16,"0"0"2"-16,0 0-14 0,0 0-54 0,0 0-32 0,0 42 3 0,0-23 4 0,19-1 5 0,10-4-6 16,9-6-11-16,-9-8-1 15,10 0 19-15,-1 0-7 16,-2-22-2-16,-7-6-4 16,-9-2-4-16,-1 2 0 15,-10-5-5-15,-9 4-17 16,0 8-28-16,0 7-14 15,0 3-24-15,0 11-37 16,0 0-75 0,0 0-112-16</inkml:trace>
  <inkml:trace contextRef="#ctx0" brushRef="#br0" timeOffset="-100479.91">12644 10846 715 0,'0'0'50'0,"0"0"20"15,0 0-63-15,0 0 0 16,0 0 5-16,0-132 27 16,0 107 35-16,0 3 4 15,0 5-15-15,0 1-37 16,20 6-21-16,-1-1-6 15,10 5-3-15,-10-2-19 16,0 8-66-16,10 0-52 0,0 0-43 16,-9 11 10-16,8 11-150 15</inkml:trace>
  <inkml:trace contextRef="#ctx0" brushRef="#br0" timeOffset="-100242.64">13076 10797 619 0,'0'0'195'15,"0"0"-58"-15,0 0-75 16,0 0-25-16,0 0-23 15,-10-97-12-15,10 79-12 16,0 7-80-16,-10 4-100 16,1 4-88-16</inkml:trace>
  <inkml:trace contextRef="#ctx0" brushRef="#br0" timeOffset="-99795.27">13076 10797 372 0,'77'-126'77'0,"-77"111"38"16,9 4-15-1,-9 5-7-15,10 6-12 16,-10 0-13-16,0 0 9 0,0 14-32 15,0 8-18-15,0 3-12 16,0 4-8-16,0-4-4 16,0-4 0-16,0-2-5 15,0-9 0-15,0-3-9 16,0-7-4-16,0 0-14 16,0 0-3-16,0-3 20 15,0-11-2-15,0-5 1 16,10 1-8-16,9-4-4 15,10 5 20-15,0-1 6 16,-10 4-1-16,10 3 1 16,-12 0-1-16,12 11-1 15,-10 0 2-15,-10 0 8 16,11 7 0-16,-11 15-6 16,1-4-6-16,0 4-47 15,-1-5-119-15,-9-3-85 16</inkml:trace>
  <inkml:trace contextRef="#ctx0" brushRef="#br0" timeOffset="-99286.98">13613 10664 585 0,'0'0'133'16,"0"0"-5"-16,0 0-48 0,0 0-67 0,0 0-13 0,-87 82 0 0,87-53-1 0,0 0-17 0,0-11-22 16,0-4-31-16,29-10-18 15,0-4-11 1,0 0 24-16,-10-4 34 0,-2-13 24 15,12-2 15-15,-20 2 11 16,11 6 22-16,-1 0-16 16,0 7-9-16,-9 4-2 15,9 0 9-15,0 18 4 16,-9 11-13-16,0 7-3 16,-10 0 3-16,0 3 1 15,0 1 0-15,0-8 11 16,0-7 8-16,-20 0-15 15,-9-10 4-15,0-9-4 0,-9-6-7 16,-1 0-19 0,3 0-16-16,7-24 10 15,10-1 20-15,19-5 6 0,0 2-2 16,0 0 0 0,0 2 2-16,48 8 3 15,-2 7-2-15,12 0-7 16,0 11-70-16,9-2-224 0</inkml:trace>
  <inkml:trace contextRef="#ctx0" brushRef="#br0" timeOffset="-94651.09">2038 11673 1 0,'-19'0'7'0,"9"0"1"0,1 0 28 0,-1-3 10 0,10 3-6 16,-9 0 10-16,9 0-27 16,0 0-20-16,0 0-3 15,0 0 1-15,0 0-1 16,0 0-5-16,0 0-21 16,0 0-8-16,0 0 0 15,0 0 4-15,0 0 7 16,0 0 13-16,0 0 9 15,0 0-9-15</inkml:trace>
  <inkml:trace contextRef="#ctx0" brushRef="#br0" timeOffset="-93505.69">2029 11705 304 0,'0'0'38'0,"0"0"-8"0,0 0 1 0,0 0 13 0,0 0-13 15,0 0-3-15,0 0 27 16,0 0 14-16,0 0 20 16,0 0 4-16,0 0-24 0,0 0-50 15,-20 0-4-15,1 0-3 16,0 0-12 0,0 0 4-16,-10 0-4 15,9 0 1-15,11 0 1 16,-10 0-1-16,9 0-1 15,10 0-1-15,0 0 3 0,0 0-1 16,0 0-6-16,19 0-13 16,20 0 27-16,9 0 3 15,10 0-1-15,0 0-10 16,-13 0-1-16,-6 0 0 16,-1 0-8-16,-9 0-7 15,-9 0-9-15,-1 0 2 16,-10 5-15-16,-9-2-43 15,0-3-57-15,0 3-68 16,0-3-213-16</inkml:trace>
  <inkml:trace contextRef="#ctx0" brushRef="#br0" timeOffset="-91873.2">2831 11641 186 0,'0'0'77'0,"0"0"13"0,0 0-12 0,57-75-7 0,-37 59-14 0,-11-1 8 0,11 7 7 0,-11-1 3 15,-9 4-3-15,0 3-13 16,0 4-7-16,0 0-4 15,0 0-3 1,0 11-14-16,-19 14-33 16,-20 10-1-16,-9 6-3 15,3 8-4-15,-13 2 9 16,10-2 0-16,-1-1 2 0,11-8-1 16,9-8-1-16,19-11-1 15,10-13-9-15,0-8-58 16,0 0-29-16,29-22 83 15,19-10 13-15,10-12 4 16,0-2-6-16,-3-8-1 16,13-4 0-16,-1 5-8 15,-9-5-6-15,0 8-1 16,0 10 13-16,-13 8 5 16,-16 11 4-16,0 13-5 15,-9 8-4-15,-11 8 2 16,-9 24 9-16,0 11-3 15,0 14-1-15,0 8-8 16,0-1-11-16,-9 5-25 16,-20-12 15-16,19-3 27 15,-9-14 1-15,9-16 1 16,-9-5 0-16,2-12 1 0,-2-3 12 16,-10-4 0-1,0 0-22-15,-10-8 0 16,10-6-3-16,-19-5-6 15,10 6 8-15,9-1 9 16,-10 3-3-16,20 4 1 16,9 3 8-16,3 0 13 15,7 4 17-15,0 0-27 0,0 0-12 16,36 0 6-16,12 0 6 16,20 0 2-1,-1 0-4-15,10 0-8 16,-2-7 4-16,-7-7-10 15,9-4-60-15,-20-4-50 16,-8 1-98-16,-11 2-97 16</inkml:trace>
  <inkml:trace contextRef="#ctx0" brushRef="#br0" timeOffset="-91609.28">3760 11450 377 0,'0'0'127'15,"0"0"5"-15,0 0-9 0,0 0-35 0,0-13-40 0,0 23-24 0,0 8-12 0,-9 7 3 0,-11 8 24 0,1 5 3 0,-10 10 9 0,0 5-6 0,0 5-12 0,10 3-14 0,-10-10-11 0,20-9-7 0,9-10-5 16,0-13-52-16,0-16-91 0,0-3-76 16,0-11-7-16,19-13-182 15</inkml:trace>
  <inkml:trace contextRef="#ctx0" brushRef="#br0" timeOffset="-90886.42">3873 11874 509 0,'0'0'66'0,"0"0"21"16,0 0-16-16,0 0-40 16,0 0-16-16,0 4-12 15,0 0-2-15,0-1 8 16,20-3-1-16,18 0 9 15,-9 0 12 1,10 0-25-16,-1 0-1 0,1-14-4 16,-10-4-2-16,-10 4-3 15,0-4 4-15,-9 4 0 16,-10-1 0-16,0 4-1 16,0 3 1-16,0 2-1 15,0 1 6-15,0 3 0 16,-19 2 2-16,9 0 5 15,-9 0 9-15,-1 7-18 16,11 3-4-16,9 8 3 16,0 0-6-16,0 1 1 0,0-1-5 15,9 0-6-15,30-4 4 16,-1-3-8 0,-11-4 1-16,2-4 9 15,0-3 8-15,-10 0 9 0,0 0 0 16,-9 0 14-1,-10-10 7-15,10-9-8 16,-10-2-7-16,0 0-7 0,0-1 3 16,0 4-1-16,0-1 2 15,0 6-6-15,0-1 7 16,0-1 4-16,9 4 0 16,10 4-10-16,10-4-6 15,0 8 1 1,10 3-5-16,9 0-34 15,-2 0-83-15,2 14-23 16,10 4-94-16</inkml:trace>
  <inkml:trace contextRef="#ctx0" brushRef="#br0" timeOffset="-90402.75">5013 11494 733 0,'0'0'82'0,"0"0"-27"0,0 0-53 0,0 0-4 0,-10 122 4 0,10-68-5 0,0 0 2 0,0-5 1 0,0-5 0 16,0-8-1-1,10-11-1-15,-1-10-1 0,1-8 2 16,-10-4-16-16,0-3-28 16,0 0 17-16,0-8 19 15,0-5-25-15,-10-6-6 16,-19 2 32-16,-9-1 9 15,9 3 1-15,0 9-1 16,10-2 0-16,9 4 18 16,0 4 25-16,10 0-8 15,0 4-24-15,10 10-8 16,29-3 23-16,18 0-1 16,1-4-4-16,19-3-8 15,0-4-33-15,-2 0-77 16,-8 0-91-16,1 0-224 15</inkml:trace>
  <inkml:trace contextRef="#ctx0" brushRef="#br0" timeOffset="-90163.16">5586 11983 705 0,'0'0'146'0,"0"0"-23"16,0 0-83-16,0 0-23 15,0 0-9-15,19-130 0 16,-19 98-9 0,0 3-31-16,-29 10-32 0,10 8-46 15,0 11-54 1,-1 0-43-16,13 11-197 15</inkml:trace>
  <inkml:trace contextRef="#ctx0" brushRef="#br0" timeOffset="-89718.84">5586 11983 612 0,'202'-155'115'0,"-202"155"-59"16,0 0-9-16,10 7-29 16,-10 11 6-16,0 3 1 15,0 5 7-15,0 2-3 16,0-6 5-16,0-4-6 15,0-3-16-15,0-4-8 0,0-11-9 16,0 0-22 0,0 0-7-16,0-11 30 15,9-11 5-15,11-7 1 16,9 3-8-16,-13 2 1 16,13-1-1-16,0 7 7 15,-10 3-2-15,1 12 3 16,-1 3-4-16,-9 0-2 0,-1 0 15 15,10 18 2-15,-9 3-7 16,0 1-7-16,-1-1 0 16,1-2-27-16,0-5-97 15,9-3-85-15,-9-8-96 16</inkml:trace>
  <inkml:trace contextRef="#ctx0" brushRef="#br0" timeOffset="-89168.51">6294 11842 460 0,'0'0'88'0,"0"0"18"16,0 0-13-16,0 0-20 15,0 0 6-15,-29-21-31 16,19 46-40-16,10 7-3 0,0 1 3 15,0-5 5 1,0-3-4-16,0-4-6 16,0-10-8-16,20-3-2 15,8-8-12-15,-8 0-11 16,9-4 10-16,-10-13 2 16,0-8-4-16,0-1-4 15,1 5 9-15,-11 3 4 16,11 3 10-16,-1 8 0 15,-10 7-1-15,11 0 0 16,6 7-7-16,-6 21 5 16,8 5 6-16,-18 7-1 15,9 3-2-15,-19 0 2 0,0-1 1 16,0-1 2 0,0-5 1-16,-29-12 1 0,1-1-5 15,-18-13-3-15,7-3-12 16,1-7-42-16,9 0-36 15,0-11 38-15,0-10 40 16,19-4 8-16,10-1 0 16,0 2 5-16,0 1 6 15,20 2 4-15,37 7 9 16,1 3 4-16,17 0-5 16,12 4-14-16,9 3-2 15,0 1-28-15,-2-4-186 16</inkml:trace>
  <inkml:trace contextRef="#ctx0" brushRef="#br0" timeOffset="-41259.75">8495 11224 288 0,'0'0'66'0,"0"0"-19"0,0 0-23 0,0 0-17 0,0 0 1 0,0 0-5 15,0 0-6-15,0 4 8 16,0-4 1 0,0 0-1-16,0 4 30 15,10-4-16-15,-1 3 1 16,20-3 7-16,-10 0-9 15,8 3-15-15,11-3-1 16,1 0 0-16,-10 0-1 16,9 0 0-16,1 0-1 0,-1 0-1 15,1 0 2-15,0 4-2 16,-3-4 1-16,12 0 1 16,-10 0 0-1,11 0-1-15,-11 0 1 0,1 0-1 16,-1 0 0-16,1 0 0 15,6 0-1-15,-6 0 2 16,-1-4-3-16,1 4 3 16,0-3-1-16,-1 3 0 15,1 0 0-15,-1 0-1 16,1 0 1-16,-13 0-2 16,13 0 3-16,-10 0 0 15,0 0-1-15,-1 0-1 16,1 0 1-16,0-3 0 15,0 3 1-15,10-4-1 16,-1 0 1-16,-9 1-2 16,7 3 1-16,-7 0 1 15,10-4-3-15,-20 4 1 16,10-3-3-16,-10 3 3 16,10-4 0-16,-10 4 3 15,1-4-2-15,8 4 2 0,-8 0-2 16,9 0-1-1,-1 0 2-15,-1 0-3 16,2 0 1-16,0 0-1 16,0 0 1-16,0 0-2 0,-1 0-2 15,1 0-2 1,-9 0-8-16,9 0-9 16,-1 0-4-16,1 0-1 0,0 0 2 15,-2 0-5 1,2 0-23-16,9 0-23 15,-9 0-19-15,19-7 18 16,-19 4-3-16</inkml:trace>
  <inkml:trace contextRef="#ctx0" brushRef="#br0" timeOffset="38.36">8189 11947 204 0,'0'0'4'0,"0"0"10"0,0 0 80 0,0 0-38 16,0 0-51-16,0 0 11 15,0 0 23-15,0 0-1 16,0 0-6-16,0 0-9 16,0 0-3-16,0 0-3 15,0 0-5-15,0 0-6 16,0 0-4-16,0 0-2 16,0 0 1-16,0 0-2 15,0 0 1-15,0 0-2 16,0 0 5-16,0 0-4 15,0 0 1-15,0 0-6 16,0 0-7-16,0 0-34 16,0 0-57-16,0 0-118 15</inkml:trace>
  <inkml:trace contextRef="#ctx0" brushRef="#br0" timeOffset="770.18">7996 11903 337 0,'0'0'112'0,"0"0"-45"0,0 0-21 0,0 0-29 0,0 0 19 0,0 3-4 15,29-3-7-15,-9 0 14 0,9 5-13 16,-1-5-3 0,1 0-7-16,0 0-7 15,0 0 5-15,7 0-2 16,-16 0-10-16,8 0 0 0,1 0 0 16,-9 0 1-16,-1 0-3 15,0 0 2-15,-9 0-3 16,-1 0 2-16,1 0-1 15,0 0-1-15,-1 0 0 16,11 0 2-16,-11 0 0 16,10 0-2-16,-9 0 3 15,0 0-4-15,-1 0 2 16,1 0 0-16,-10 0 1 16,0 0-1-16,0 3 1 15,0-3 0-15,0 0 1 16,0 0-1-16,0 0-3 15,0 0-2-15,0 3-16 16,0-3-16-16,0 5-31 16,0-2-51-16,-10-3-152 15</inkml:trace>
  <inkml:trace contextRef="#ctx0" brushRef="#br0" timeOffset="8624.82">8820 11695 417 0,'0'0'34'0,"0"0"32"0,0 0-22 0,0 0-41 0,0 0-2 0,0 0 14 0,0 15 21 15,0 2-4-15,-10 12-4 16,-9 3-13-16,0 8-5 16,0 3-5-16,-1-8-6 15,1-2 3-15,10-11-3 16,9-11 1-1,0-8-7-15,0-3-31 0,0-3 17 16,28-22 21-16,11-8 2 16,9-3-3-16,0-7 1 15,8 0-3-15,-8-3-2 16,0 2-5-16,0 4-4 16,-9 8 8-16,-1 7 8 15,-18 7-1-15,-1 8 2 16,0 5 0-16,-19 5-1 15,10 0 2-15,-10 15 36 16,0 11-5-16,0 6-20 0,0 7-7 16,0 4-3-16,-10 3 1 15,-19-2-4-15,10-1 1 16,-10-10-1-16,19-9 2 16,-9-5-2-1,19-12-6-15,0-7 0 0,0 0-18 16,0-18-12-1,19-7 30-15,10-15 4 0,10-3-5 16,-1-3 5-16,8-5-7 16,2 1-12-16,-9 0 7 15,19 2 11-15,-20 13 2 16,1 3-1-16,-10 14 3 16,-1 7 3-16,-8 7 0 15,-3 4-2-15,-8 0 10 16,-9 15 62-16,10 17-17 15,-10 4-13-15,0 14-5 16,0 4-19-16,0 3-7 16,-27 0-10-1,8-6-2-15,0-4-2 16,0-12-5-16,9-13-7 0,10-11-84 16,0-7-104-16,0-4-132 15</inkml:trace>
  <inkml:trace contextRef="#ctx0" brushRef="#br0" timeOffset="9200.33">9901 11936 216 0,'0'0'64'0,"0"0"19"0,0 0-28 0,10-30-26 0,-10 24 13 0,0-5 37 16,0 4 5-16,-10 7-11 0,-18 0 9 16,-1 0-49-16,9 3-72 15,-9 15 59-15,10 4-23 16,10 3-3-16,-1 0 2 16,10-4-14-16,0-2-8 15,0-9 7-15,0-6-12 16,29-4-16-16,9 0 27 15,1-10 2-15,-1-15-6 16,-11-1-13-16,11 1-12 16,-18-1 19-16,-11 12 12 15,1 0 18-15,0 7 2 16,-10 3 8-16,0 4-1 16,0 0 30-16,0 15-15 15,0 9-20-15,0 2 12 16,0 6-2-16,9-3 12 15,11-4-3-15,18-11 13 16,1-3 5-16,-1-7-29 16,1-4-8-16,-10 0 7 15,7-25-7-15,-7-4-5 0,-10-7-24 16,-10 0-22 0,-9 4-62-16,0 0-93 15,0 6-160-15</inkml:trace>
  <inkml:trace contextRef="#ctx0" brushRef="#br0" timeOffset="9465.17">10484 11911 616 0,'0'0'30'0,"0"0"43"0,0 0-47 0,0 0-26 0,0 0-11 0,-19-90-17 0,19 90-9 0,-10 0-49 16,1 0-126-16,-1 14-159 15</inkml:trace>
  <inkml:trace contextRef="#ctx0" brushRef="#br0" timeOffset="9926.21">10484 11911 494 0,'133'-76'92'15,"-133"73"22"-15,0 3-40 16,9 0-34-16,-9 7-11 16,0 11-5-16,0 3 4 15,0 4-18-15,0 4-3 16,0 0-4-16,0-5 0 16,0-2 2-16,0-4-1 0,0-7-1 15,0-7-6-15,0-4-4 16,0 0-46-16,0-21 17 15,10-9 21-15,9-9-19 16,1-8-14-16,-1 1 5 16,0-4-1-16,0 5 17 15,1 7 25-15,8 5 5 16,-8 8 5-16,9 10 12 16,-10 15 18-16,0 0-21 15,-9 0 11-15,9 33 1 16,-9 10-8-16,-10 7-8 15,9 5-6-15,-9-2-4 16,0 1-4-16,0-8-11 16,10-9-39-16,0-16-14 15,-3-6-67-15,2-15-146 16</inkml:trace>
  <inkml:trace contextRef="#ctx0" brushRef="#br0" timeOffset="10338.23">11077 11447 604 0,'0'0'48'0,"0"0"-14"0,0 0-22 0,0 0-7 0,19 162 6 0,-19-87 3 0,0 8 9 0,0 3-11 0,10-7-9 0,-1-15-4 15,1-13 1-15,9-15-1 16,0-18-5-16,1-18-20 16,-1 0-9-16,-9-4 12 15,-1-21 19-15,-9-7-6 16,0-4-26-16,0-4-1 15,-19 4-41-15,-10 1-24 16,0 13 29-16,0 4 31 16,10 11 16-16,0 7 63 15,19 0 7-15,0 0-4 16,0 7 35-16,29 3-60 16,28 1 1-16,20-3 6 15,17-5-15-15,3-3-28 16,18 0-163-16</inkml:trace>
  <inkml:trace contextRef="#ctx0" brushRef="#br0" timeOffset="10644.25">11746 12040 867 0,'0'0'-5'0,"0"0"-88"0,0 0-238 0</inkml:trace>
  <inkml:trace contextRef="#ctx0" brushRef="#br0" timeOffset="11399.08">11985 11450 702 0,'0'0'57'0,"0"0"-41"0,0 0-11 16,-46 148-2-1,7-76 10-15,-9 10 40 16,-19 8 22-16,-1 4-14 15,11-5-23-15,-9-9-25 0,18-16-14 16,19-13-13-16,1-19-84 16,18-14-121-16,10-15-101 15</inkml:trace>
  <inkml:trace contextRef="#ctx0" brushRef="#br0" timeOffset="12207.25">12187 11762 427 0,'0'0'134'0,"0"0"0"0,0 0-19 0,0 0-40 0,0 0-35 0,10 33-27 0,-10 7-5 0,-10 7 4 0,-19 10-5 16,0-2-9-16,-9-2 3 16,18-10-2-16,1-7 1 15,9-14 0-15,10-15-16 16,0-7-63-1,0-4 15-15,29-25 56 0,0-10 0 16,10-11-5-16,-1-8-3 16,1-3-17-16,9 0-37 15,-12 0 33-15,3 10 25 16,-10 12 10-16,-1 7 2 16,-8 17 1-16,-1 11 0 15,-9 4-2-15,-1 8 5 16,-9 24 9-16,0 12-5 15,0 2-7-15,0 5 1 16,0-1-4-16,-9-4-1 16,-11-6 2-16,1-14 0 15,19-13 0-15,0-13-16 16,0 0-47-16,0-13-10 16,19-20 3-16,10-11 5 15,10-2 3-15,-10-4 19 16,0 2 29-16,-1 6 23 15,-8 10 31-15,-1 10 40 16,-2 11-1-16,-8 11 3 16,1 0-19-16,0 22 8 15,-1 10-30-15,-9 10-24 16,0 3-12-16,0 1 0 16,0-4-4-16,0-1 2 15,0-9-8-15,0-15-59 16,0-6-125-16</inkml:trace>
  <inkml:trace contextRef="#ctx0" brushRef="#br0" timeOffset="12661.56">13095 11958 337 0,'0'0'86'0,"0"0"-14"0,0 0-20 0,0 0-20 0,0 0-18 0,9-105 8 0,-28 98 16 0,-19 7 31 0,-1 0 19 0,1 4-99 16,1 20 26 0,18 8-17-16,0 1-5 15,9 3-5-15,10-7-12 16,0-4-3-16,10-11-8 16,28-3-23-16,8-11 15 15,-7 0 27-15,-10-7-10 16,0-15 14-16,-10-3 12 15,-10-7 0-15,-9 0 4 0,0 2-18 16,0 9-31-16,0 7-21 16,-9 11-18-1,-20 3 49-15,0 3-55 16,0 26-99-16</inkml:trace>
  <inkml:trace contextRef="#ctx0" brushRef="#br0" timeOffset="12822.31">13095 11958 725 0</inkml:trace>
  <inkml:trace contextRef="#ctx0" brushRef="#br0" timeOffset="13053.8">13095 11958 725 0,'248'-55'2'0,"-248"84"5"0,0 7-7 0,-10 0-1 0,-9-4-1 0,12-7 7 0,-3-10 10 16,10-8 5-16,0-7-15 15,0 0-6-15,0-11-8 16,10-18 4-16,16-3-4 16,3 0 0-16,0 0-8 15,0 10 11-15,0 3 7 16,-19 8-1-16,9 11 1 0,-10 0-2 15,1 0 9-15,0 19 29 16,-1 6-20 0,1 0-11-16,0 0-5 15,-1-3-18-15,1-4-35 0,-1-4-69 16,11-7-121 0</inkml:trace>
  <inkml:trace contextRef="#ctx0" brushRef="#br0" timeOffset="13208.32">13793 12072 647 0,'0'0'135'0,"0"0"-14"15,0 0-52-15,0 0-39 16,20-104-20 0,-20 75-8-16,0 7-23 0,0 5-79 15,0 10-92-15,0 7-90 16</inkml:trace>
  <inkml:trace contextRef="#ctx0" brushRef="#br0" timeOffset="13680.68">14195 11508 338 0,'0'0'79'0,"0"0"27"15,0 0-31-15,0 0-70 16,0 0-25-16,0 119-5 16,0-44-5-16,0 7 1 0,0-3-28 15,0-6 22-15,0-15 62 16,0-12 71-16,0-21-53 15,0-10-43 1,0-15-7-16,0 0-26 16,0-15 19-16,0-14-18 0,-28-3 1 15,-1-4 10 1,0 0 9-16,-10 7 7 0,10 8 1 16,0 2 0-16,10 13 10 15,19 6 8-15,0 0 2 16,0 0-4-1,10 14-1-15,28 4 1 16,10 4-13-16,1-1-6 0,-1-3-67 16,10 0-198-1</inkml:trace>
  <inkml:trace contextRef="#ctx0" brushRef="#br0" timeOffset="14074.96">14749 11932 503 0,'0'0'38'0,"0"0"18"16,0 0-32-16,0 0 10 16,0 0 28-16,-248-18-21 15,219 43 15-15,0 4-9 16,10 7-24-16,19-4-10 15,0-3-9-15,0-4-5 16,0-3-20-16,39-12-46 16,-1-10-26-16,10 0 23 15,1 0-22-15,-20-25 23 16,7-3 47-16,-17-5 22 16,-9-3 2-16,-10 4 8 0,0 0 6 15,0 2-5 1,0 13 14-16,-10 6 19 15,-17 11-1-15,-1 0 18 0,18 0-40 16,-9 22-10-16,19 0-8 16,0-1-21-16,0 0-47 15,0-2-10-15,0-2-56 16,29-2-177-16</inkml:trace>
  <inkml:trace contextRef="#ctx0" brushRef="#br0" timeOffset="14189.34">14749 11932 660 0</inkml:trace>
  <inkml:trace contextRef="#ctx0" brushRef="#br0" timeOffset="14288.51">14749 11932 660 0,'154'101'119'0,"-154"-123"-54"0,0-4-35 0,0-9-24 0,0 2-4 16,0 5-1 0,-9-1 7-16,9 8 22 0,0 6 9 15,0 12-18-15,0 3-18 16,19 0-6-16,10 0-9 15,19 0-79-15,-2 11-86 16,-8-1-74-16</inkml:trace>
  <inkml:trace contextRef="#ctx0" brushRef="#br0" timeOffset="17754.6">9911 11950 224 0,'0'-3'90'0,"0"-1"-41"0,0-3-22 0,0-1 2 0,7 5-5 15,-7-5-1-15,0 2 4 16,0 1 0-16,0 2 3 0,0-5 0 16,0 6 0-16,0-2-7 15,0 4 12 1,0-4 14-16,0 4-17 15,0 0-23-15,-7 0-18 16,-22 0 2-16,0 0 0 16,0 4 1-16,0 7 3 0,10 0 0 15,0 6 6-15,0-2-3 16,9 3 0-16,10-4-5 16,0 5-6-1,0-9 3-15,0-3-4 16,29-3-4-16,9-4 12 15,1 0 5-15,-10 0-1 16,9-15 0-16,-11-2-1 0,2-2 0 16,0-2-5-16,-10 3 5 15,0-4-2-15,-9 4 4 16,-10 4-1-16,10 0 0 16,-10 3 2-16,0 4-2 15,0 3 1-15,0 1 2 16,0 3 1-16,0 0-8 15,0 0-8-15,0 0 4 16,-10 3 9-16,0 12 6 16,10-2 20-16,0 6 7 15,0 2-8-15,0 1-1 16,0 3 4-16,0-3 6 0,0 0-15 16,0-5-9-1,29 1-11-15,0-11-13 16,0-7-59-16,0 0-80 15,-10 0-147-15</inkml:trace>
  <inkml:trace contextRef="#ctx0" brushRef="#br0" timeOffset="18350.89">10263 11975 258 0,'0'0'98'0,"0"0"14"0,0 0-10 0,0 0-25 0,0 0 1 0,0 0 6 0,0 0-18 0,0 0-25 16,0-14 1 0,0 0-10-16,0-5-16 0,0 2-6 15,0 1-6-15,0 3 0 16,0 2-5-16,0 8-7 16,0-2-10-16,0 5-18 15,0 0-43-15,-8 0-49 16,-1 19-5-16,-1-1-115 15</inkml:trace>
  <inkml:trace contextRef="#ctx0" brushRef="#br0" timeOffset="18755.45">10292 11630 652 0,'0'0'97'0,"0"0"-24"0,0 0-29 0,0 0-29 0,0 0-9 0,-10 75-5 0,10-56-1 0,0-5-11 0,0-3-79 0,0-4-119 0,0-3-235 0</inkml:trace>
  <inkml:trace contextRef="#ctx0" brushRef="#br0" timeOffset="19671.54">10504 11900 350 0,'0'0'90'0,"0"0"0"16,0 0-21-16,0 0-12 16,0 0 8-16,28-37 9 15,-28 37 4 1,0-3-21-16,0 3-15 0,0 0-16 16,0 0-2-16,0 0-9 15,0 8 14-15,10 6-4 16,-10 7 5-1,0 4-7-15,0 5-12 0,0 1-5 16,0-1-4-16,0-6 2 16,0-2-2-16,0-7 2 15,0-5-6-15,0-6 2 16,0-4-4-16,0 0 4 16,0 0-2-16,0-8 0 15,10-9 8-15,9-9-5 16,-9 2 0-16,6-10-2 15,4 2 2-15,9 4-1 16,-10-4 1-16,0 7-2 16,0-1 3-16,-9 5-3 15,9 3 1-15,1-1 1 16,-1 8-1-16,-10 5 1 16,1-1-2-16,9 3 1 0,-9 0-1 15,9 1 3 1,-9 3-3-16,0 0 2 15,-1 0-3-15,1 0 4 16,-1 0 3-16,1 7 11 16,0 10 12-16,-1 2-6 0,11 2-7 15,-13 5-5 1,-7-2-2-16,9 6-3 0,-9-1 4 16,0-4 0-1,0 0 4-15,0-1-4 16,0-5 0-16,0-1-7 0,0-8-1 15,0-3 1-15,0 1-4 16,10-5-1-16,-10-3-33 16,0 0-33-16,0 0-43 15,0 0-59-15,0 0-86 16,0 0-94-16</inkml:trace>
  <inkml:trace contextRef="#ctx0" brushRef="#br0" timeOffset="49474.7">12396 3932 6 0,'0'0'66'0,"0"0"-9"0,0-4-12 0,0 4-7 0,0 0 11 15,0 0 4-15,0 0 1 0,0 0-1 16,0 0-15-16,0 0-7 15,0 0-1-15,0 0-3 16,0-4-2-16,0 4 3 16,0 0 0-16,0-3-1 15,0 3-5-15,0 0 5 16,0 0-2-16,0 0-1 16,0 0-6-16,0 0-4 15,0 0-2-15,0 0 3 16,0 0 1-16,0 0-3 15,0 0-2-15,0 0-2 16,0 0-5-16,0 0 3 16,0 0-6-16,0 0-6 15,0 7 16-15,0 4-4 16,0-1-5-16,0 5 2 16,0-5-1-16,0 5 2 15,0 0 0-15,0-1 2 16,0 0-3-16,0 4-1 0,10 3-3 15,-10 1 1 1,0 0-3-16,0 3 3 16,0 0-3-16,0-1 1 15,10-2-3-15,-10-3 2 0,9-2 2 16,-9 2-2 0,10-6 1-16,-10-2 0 15,10 4 2-15,-10-4-1 0,0 0 1 16,9-1-2-1,-9 5 2-15,0-1-1 16,0 0 2-16,10 1-4 0,-10 2 2 16,0 2 2-16,0 2-4 15,0 1 2 1,10-1 0-16,-10 5 0 16,0-1-1-16,9-1 2 15,-9-2-1-15,10 3 0 16,-10-3 2-16,9 3-4 0,1 0 4 15,-10 1-4 1,10 6 4-16,-10 3-2 0,0 2 0 16,0 5 0-1,0 2 0-15,0 2-3 0,0-3 3 16,0-3-2-16,0-1 2 16,0-7 0-16,0-2 1 15,0-5 9-15,0 0 3 16,0 0-2-16,0 0-3 15,0 0 2-15,0 1-3 16,0-1-2-16,0 4-2 16,0 0-1-16,0 3-2 15,0 0 1-15,0 4-1 16,0-3 0-16,0-1 0 16,0 0 0-16,0 0 2 15,0-3-3-15,0-5 2 16,0 6 1-16,0-2 3 15,0 2-1-15,0-2 3 16,0 1-3-16,0 0 0 16,0 3-3-16,0 0 0 15,0-3-1-15,0 3 1 16,0 1 0-16,0-5 0 0,0 4 0 16,0-2-1-16,0 2 4 15,0-4-6-15,0 5 3 16,0-4-1-1,0-1 1-15,0-2 5 0,0 3 1 16,0-8-1-16,0 4 2 16,0 0-1-16,0 0-5 15,0 0 0-15,0 0-3 16,0 1 4-16,0 6-4 16,0 0 2-1,0 0-2-15,0 0 2 0,0-2-1 16,0-2-1-1,0 2 2-15,0-5-1 0,0-1 1 16,0 2-2-16,0-1 2 16,0 0-2-16,0-1 2 15,0 2-2-15,0 0 3 16,0-1-4-16,0-4 3 16,-10 4 0-16,10-4-1 15,-10 1 0-15,10 0-1 16,-9 0 1-16,9-5 0 15,0 5 1-15,-10-8-2 16,10 5 2-16,0-2-1 16,-9 2 0-16,-1 2 0 15,10 0 0-15,-10 1 0 16,1 3 0-16,9 1 1 16,-10-5-3-16,10 3 1 15,0-1-4-15,-10-5-2 16,10 4 1-16,0-6 5 15,-9 7-2-15,-1-6 4 16,10 1-1-16,-10 4 0 0,10-1 0 16,0 0 0-16,-9 2 1 15,9-5-2 1,-10 4 2-16,1-1-2 0,9 0 2 16,-10 1-2-16,10-1 2 15,0 1-4-15,-10-1 1 16,10-2-3-16,0 2-3 15,0-4-1-15,-9 5 2 16,9-3-1-16,0 2-2 16,0-3 3-1,0 3 2-15,0 0 5 0,0 1-1 16,0 0 2-16,0 0-3 16,0 0 3-16,0-1-1 15,0 0-3 1,0 1-3-16,0-4 1 0,0 3 5 15,9-2 0-15,1-1 1 16,-10-1-2-16,10-2 1 16,-10 3-1-16,9 0 1 15,1-4-6-15,-10 0-2 16,9 5-1-16,1-6-1 16,-10 6 6-16,0-1 3 15,0 0 0-15,0 0-1 16,0-1 1-16,10 6-3 15,-10-10-8-15,0 5-9 0,0 1 20 16,0-5 0 0,0 4 1-16,0-4 0 15,0 4 0-15,0 0-1 16,0 0 1-16,9-3 1 16,-9-2-4-16,0 6 3 15,10-4-3-15,-10-2 2 16,10 2-3-16,-10 3 3 0,0-8 0 15,9 9 1-15,-9-1 1 16,0-4-1 0,0 3-1-16,0 2-6 0,0-5-7 15,0 4 3-15,0-3 0 16,0 3 3-16,0-4 1 16,0 4-20-16,0-1-8 15,0-1 10-15,0-2 3 16,0 4 16-16,0 0 6 15,0-5 3-15,0 6 6 16,0-1 5 0,0 0-1-16,-9 0 6 0,-1 0 4 15,0 0 3-15,1 4-21 16,-1-5-2-16,0 1 9 16,10 0-10-16,0 0-1 15,0-3-1-15,0-1 0 16,0 1 0-16,0-1 3 15,-9 0-3-15,9 0 2 0,0 5-2 16,-10-5 2 0,10 4-2-16,-9 3 2 15,9-2-2-15,0-2-1 0,0 1 2 16,0-3-2-16,0-1 0 16,0-3-1-1,0 2 1-15,0-1-3 16,0-1 4-16,0-1-1 0,0 4 3 15,0-3 0-15,0 0-1 16,0 4 1-16,9-5 0 16,-9 5-1-1,10 0-1-15,-10-2 1 0,0 5-2 16,0-4 2-16,0 2-2 16,0-2 3-1,9 0-3-15,-9-3 1 0,0 0-2 16,10 2 2-16,0-5 0 15,-1 3 0-15,-9 0 0 16,10 3-1-16,0 1 2 16,-10-1-1-16,9 0 2 15,1 4-3-15,-10 4 3 16,10-5-2 0,-10 2 1-16,9-1-1 0,-9 0 0 15,10-5-1-15,-1-2 1 16,1 0 0-16,0 0-1 15,-10-4 2-15,9 1-1 16,1-2 2-16,0 5 0 16,-1-3 4-16,1-1-5 15,-10 0 0-15,9-4-2 16,1 5 3-16,0-5 6 16,-1 5 6-16,1-1 5 15,-10-3-4-15,10 2-8 0,6-2-5 16,-16-1-1-16,10-3-2 15,9 4 2 1,-9-4 0-16,9 4 2 16,-9-4-2-16,19 3 0 15,0 1 1-15,-10 0 0 16,10-4 2-16,0 4 7 16,9-1 5-16,-9 1-1 15,0-1 6-15,7-3-2 0,-7 4-3 16,10-1-13-16,-10-3 1 15,9 0-1 1,1 0 1-16,-1 0-1 16,10 0 3-16,-9 0 5 15,7 0-5-15,-8 0 6 0,1 4 0 16,-1 0-2 0,1-1-2-16,-10 1-2 0,0 3-5 15,-1-3 1-15,-8-1 3 16,18 4 2-16,-11-4 2 15,2 1-5-15,0 3-3 16,-1-3-1-16,1 0 1 16,0-1-1-16,0 1 1 15,0 0-1-15,0-2 1 16,0 3 2-16,9-2 12 16,-1 5-1-16,-9-5-5 15,11 4-3-15,-10 0-2 16,0 1 0-16,0 3 0 15,0 0 3-15,-1-1 3 16,-8 5-1-16,-1-4-5 16,0 3-1-16,10 0-2 15,-10 0 0-15,1 0 0 16,6-3-1-16,3 4 1 16,-10-1-1-16,10-3 1 15,0 3 0-15,0-3 3 0,0 0 2 16,0 0 3-1,0 0 0-15,0-1-2 0,-10 1-4 16,10 4-2-16,-3-5 1 16,-6 5 0-16,-1-8 0 15,0 3 1 1,-9 1 1-16,9 0 5 16,0-7 1-16,1 3-9 0,-1-1 4 15,0-1-4-15,10-2 1 16,-10 5-1-16,0-2 0 15,10-1 2-15,-9 1 0 16,-1 2 1-16,10 3-3 16,-12-5 3-16,2 2-2 15,0 3 2-15,0-5-3 16,1 5 2-16,-1 0-2 16,0-4 1-16,1 0 0 15,-1 4 0-15,-10 0 2 16,1 0-3-16,9 0 1 15,-9 0-1-15,0-1 0 16,-1 5-2-16,10-2 2 16,-9-2-2-16,9 4 2 15,-9-4-2-15,0 4 1 16,9-5 0-16,-2 1-1 16,-8 0 1-16,11-5 0 15,-11 5 0-15,11 0-2 16,-1 0 3-16,-10-1-2 15,1 1 2-15,0 4-3 16,-10-4 4-16,9 3-12 16,-9 1 11-16,10-2 2 15,-10-2 0-15,10 4-1 16,-10-1-1-16,9 1 0 16,1-1-2-16,0 1 2 15,-1-1-2-15,1 1 2 0,-1 2-2 16,1 1 2-1,0 0-2-15,-1-4 1 0,1 5 0 16,-10 2 0-16,19-6 1 16,-9 2-2-1,0 1 2-15,-1 0-2 0,1 1 2 16,-1-5-3-16,1 4 4 16,0-4-5-16,-1 4 3 15,-1-8-3-15,1 5 3 16,-9 0 0-16,10-2 0 15,-1 2 1-15,1 4-2 16,0-2 2-16,-10-3-1 16,9 5 1-16,1-5-3 15,0 4 2-15,-10-4-3 16,9 1 2-16,1-4-2 16,-10 2 0-16,10 2-1 15,-10-1 0-15,0 1 4 16,9-1-2-16,-9 4 3 15,10-7-3-15,-10 2 2 16,0-2-2-16,9 0 4 16,-9 0-2-16,0 0 1 15,0 0 0-15,0 0-1 0,10 0 1 16,-10 3-2-16,0-4 1 16,0 1 0-16,0 4 0 15,10-4-1 1,-10 3 2-16,0-3-2 0,9 0 3 15,-9 3-3 1,0-3 1-16,0 2 0 16,0 2 0-16,0-4 0 0,0 4 0 15,0-1 0-15,0 1-1 16,0-1 2 0,0-3-2-16,0 0 3 15,0 3-3-15,0-3 2 0,10-1-2 16,-10 1 1-1,0 0 0-15,0 0-1 0,10 0 1 16,-10 3 0-16,0-3 1 16,9 2-1-16,-9 6 1 15,0-4-2-15,0 2 4 16,0-3-12-16,0 5 10 16,0-5-2-16,0 0 1 15,0-4 0-15,0 5 0 16,0-4 3-16,0 0-1 15,0-4 0-15,0 4-3 16,0 3 3-16,0-3-3 16,0 4 3-16,0 3-4 0,0-1 3 15,0-2-2 1,0 3 1-16,0-4-1 16,0 5 1-16,0-5 1 15,0 0-2-15,0 4 1 16,0-8-2-16,0 5 0 15,0-4-2-15,0-1-2 16,0 5 1-16,0-4 4 0,0-1-10 16,0 1 1-1,0 0-3-15,0-4-7 0,0 0-1 16,10-3-23 0,-10 0-19-16,9-2-21 15,1-2-71-15,-10 0-108 16,0 0-172-16</inkml:trace>
  <inkml:trace contextRef="#ctx0" brushRef="#br0" timeOffset="56839.75">12876 4528 390 0,'48'3'95'0,"-2"4"17"16,11 1-71-16,-8-5-37 0,-1 1-16 0,-19-4-31 15,0 3-31-15,-10-3 1 16,-19 4 21-16,0 0-2 16,0-4-52-16</inkml:trace>
  <inkml:trace contextRef="#ctx0" brushRef="#br0" timeOffset="57443.5">13726 4277 442 0,'0'0'111'0,"0"0"14"0,0 0-15 0,0 0-30 0,0 0-9 0,9-101-4 0,-9 101-13 16,0 0-11-16,0 18-16 15,0 14 2-15,0 10-4 16,0 13 12-16,-9 10-8 16,-10 6-13-16,9 1-11 15,0 0-5-15,1-15 1 16,9-6-9-16,0-19-71 16,0-14-124-16,0-18-180 15</inkml:trace>
  <inkml:trace contextRef="#ctx0" brushRef="#br0" timeOffset="57839.83">13593 4061 381 0,'0'0'85'0,"0"0"-38"16,0 0 29-16,0 0-56 16,258 0-16-16,-171 14-1 0,-3 4 8 15,3 4 25-15,-20 10 45 16,-9 0 5-16,-19 8 10 15,-30 3-13-15,-9 3-14 16,0 5-28-16,-19-4-11 16,-39-1-2-16,-9-3-3 15,-10-7-9-15,-17-3-7 16,7-8-8-16,-9-3-1 16,9-8-21-16,12-7-24 15,27-7-47-15,10 0-125 16,28 0-84-16</inkml:trace>
  <inkml:trace contextRef="#ctx0" brushRef="#br0" timeOffset="58175.91">14405 4649 667 0,'0'0'131'0,"0"0"-35"0,0 0-24 0,0 0 18 0,0 0-29 0,10-42-17 0,-10 13-7 15,0-7-10-15,0 4-17 16,0 3-16-16,0 4-50 16,0 11-54-16,0 6-106 15,-10 5-118-15</inkml:trace>
  <inkml:trace contextRef="#ctx0" brushRef="#br0" timeOffset="58618.38">14865 4431 650 0,'0'0'111'0,"0"0"3"16,0 0-58-16,0 0-22 15,0 0-21-15,-135 0-6 16,106 7 0-16,0 3 16 16,20 1-6-16,9 0-14 15,0 4-6-15,0-5-9 0,0 5-11 16,29-4-16-1,9 3-26-15,10 0-4 16,-9 1 7-16,-1 2 19 0,1-2 17 16,-10 2 23-1,-20 2 6-15,1-2 7 16,-10-2 20-16,0 0 4 0,0-5-14 16,-29 1 3-16,-19-3-17 15,9-5-9-15,1-3-22 16,-1 0-25-1,20 0-17-15,9 0-58 0,10-8-258 16</inkml:trace>
  <inkml:trace contextRef="#ctx0" brushRef="#br0" timeOffset="59044.47">15342 3978 821 0,'0'0'28'0,"0"0"40"15,0 0-30-15,48 122-29 16,-38-46-8-16,-10 6-4 0,0 4 6 16,9-3 5-16,-9-11 5 15,10-15 4 1,-1-17-12-16,1-14-5 15,9-16-4-15,-9-10-12 0,-10 0-18 16,0-10 24 0,0-16 13-16,0-6-9 15,-29-1-49-15,-9 1-4 0,-1 0 25 16,-7 7 28-16,8 7 7 16,9 3 5-1,10 7 28-15,9 8 14 16,10 0-7-16,0 5-32 0,0 13-11 15,29 3 2-15,19 4 1 16,7-4-20 0,13 2-82-16,-10-9-104 0,9-4-163 15</inkml:trace>
  <inkml:trace contextRef="#ctx0" brushRef="#br0" timeOffset="59635.33">15879 4596 628 0,'0'0'151'0,"0"0"-30"15,0 0-58-15,0 0-7 0,0 0-13 16,-10 51 2-16,10-49 3 16,0-2 0-1,-9 0-4-15,9-6-4 16,0-20 4-16,0-10-31 15,0-3-13-15,0 0 0 16,0 3 0-16,0 3-3 16,0 8-8-16,28 15-23 0,1 6-19 15,0 4-50-15,-9 0-53 16,8 21-76 15,-1 5 1-31,-8-1 10 0,10-1 117 16,-10 6 85-16,10-9 18 0,0 1 11 0,0-8 31 15,0-3 48 1,-10-4 11-16,10-7-15 0,-19 0-7 16,9 0-5-1,-9 0-13-15,-10-15 12 0,0-2 8 16,0-1-25 0,0 0-17-16,-39 7-8 0,10 4-7 15,-9 7-2-15,-1 0 16 16,10 15-29-16,10 13-18 15,19 5-3-15,0-2-11 16,0-1-9-16,0-13 3 16,39-6 8-16,-1-11-15 15,10 0 25-15,-9 0 5 16,-10-26 2-16,0 2 0 16,-20-9 6-16,1 5-1 15,-10 2-3-15,0 5 2 16,0 7-5-16,-10 14-47 15,-9 0-50-15,9 7 17 16,1 18-55-16,9 4-162 0</inkml:trace>
  <inkml:trace contextRef="#ctx0" brushRef="#br0" timeOffset="60049.55">16787 4244 575 0,'0'0'89'0,"0"0"59"0,0 0-38 15,0 0-62-15,0 0-34 0,-39 108 27 0,30-51 1 0,-11 4-12 0,20 0-17 0,0 0-10 0,0-6-5 0,10-16 2 0,38-7-20 16,-9-14-33-16,9-11 12 16,0-7 33-16,-9 0 7 15,-11-7 8 1,-8-18 1-16,-20-4-5 16,0-4-1-16,0 6-3 0,0 1-10 15,-29 8-16-15,-10 10-3 16,-9 8-1-16,0 0 18 15,9 11 0-15,11 19-29 16,8-2-31-16,20 1-93 16,0-4-170-16</inkml:trace>
  <inkml:trace contextRef="#ctx0" brushRef="#br0" timeOffset="60308.9">17179 4603 796 0,'0'0'56'16,"0"0"-39"-16,0 0-7 0,0 0-8 16,0 0-2-16,154 108 0 15,-108-104 1 1,2-4 21-16,10 0 1 0,-10-4 5 15,1-14-14-15,-1-4-6 16,-10-2-7-16,1-6-5 16,-22 9-32-16,11 3-65 15,-18 4-95-15,0 6-30 16,-1 8-50-16</inkml:trace>
  <inkml:trace contextRef="#ctx0" brushRef="#br0" timeOffset="60712.21">18078 4208 719 0,'0'0'119'0,"0"0"-13"16,0 0-78-16,0 0-21 15,0 0-2-15,9 82-1 16,-9-13-3-16,0 14 0 16,0-4 2-16,0 0-3 15,0-11-2-15,0-14-3 16,0-18-25-16,20-15-49 16,-11-10-27-16,1-11 50 15,-10 0 1-15,0-14 21 16,0-12 19-16,-39-9-59 0,-7 2 2 15,-2 0 57 1,10 9 14-16,-1 6 19 0,10 7 72 16,10 11-14-1,19 0-41-15,0 7-30 16,0 15-4-16,0 2 0 16,29-2-1-16,19-4-8 15,10 1-38-15,-3-5-76 0,3-7-238 16</inkml:trace>
  <inkml:trace contextRef="#ctx0" brushRef="#br0" timeOffset="60856.88">18547 4769 868 0,'0'0'152'0,"0"0"-75"16,0 0-66-16,0 0-12 15,-19-141-27-15,0 113-86 16,-10 6-52-16,10 11 6 15,-10 11-59-15</inkml:trace>
  <inkml:trace contextRef="#ctx0" brushRef="#br0" timeOffset="61462.88">18682 4660 467 0,'0'0'45'0,"0"0"39"0,0 0-50 16,0 0-21-16,0 0-9 16,133-11-3-1,-114-10 6-15,-10 0 12 0,1 0 32 16,-10-1 2-16,0 4 8 15,0 3 8-15,-10 9-3 16,-28 6-36-16,-1 0 3 16,-6 0-4-16,6 21-18 15,1 11 4-15,9 1-1 0,0 5-8 16,29-1-6 0,0-1 0-16,0-8-7 15,9-7-14-15,40-5-25 0,8-16-44 16,8 0-5-1,-7 0-6-15,0-18 17 16,-19-8 18-16,-11-2 32 16,-8 2 26-16,-11 1 9 15,-9 8-9-15,0 6-91 16,0 3-104-16,0 8-48 16</inkml:trace>
  <inkml:trace contextRef="#ctx0" brushRef="#br0" timeOffset="61753.49">19169 4649 985 0,'0'0'69'0,"0"0"-43"0,0 0-32 0,0 0-29 0,0 120-2 0,0-120 13 0,0 0 3 0,19-22 26 16,0-10 1-16,10-4-4 0,10-4 1 15,-1 4-2-15,1 8 0 16,-11 9 3-16,-1 16 31 16,12 3 2-16,-11 3 18 15,11 27-6-15,-10 6-21 16,19-1-28-16,-9 1-30 15,-11-5-115-15,1-8-267 16</inkml:trace>
  <inkml:trace contextRef="#ctx0" brushRef="#br0" timeOffset="63078.66">20211 4390 447 0,'0'0'153'0,"0"0"-24"0,0 0-30 0,0 0-44 0,10-10-25 0,-10 20-6 0,0 16 18 0,0 6 17 16,0 11-2-16,0 8-30 15,-19 3-4-15,-10-1-10 16,0-5-1-16,10-9-7 15,-1-10-3-15,11-12-2 0,9-12-3 16,0-5-24 0,0-5-24-16,9-23 37 15,30-8 8-15,-1-11-20 0,11-2-10 16,-11-9 12-16,10 4 0 16,-9 0 4-16,-1 7 6 15,-1 7 9 1,-9 8 4-16,1 11 2 15,-9 7-1-15,-1 6 0 16,-10 8-1-16,11 0-6 16,-11 11-5-16,-9 14 20 15,0 11 8-15,0 4-11 0,0 2 2 16,0-1 2-16,0-5-3 16,0-8-2-16,0-11-5 15,0-9-2-15,0-8-11 16,20-3-43-16,9-26 42 15,9-7 13-15,10-7-3 16,0-4-3 0,-2 1-5-16,2 6-1 0,-19 8-1 15,10 3 14-15,-20 14 1 16,-9 9-1-16,9 6 2 16,-9 0-7-16,-10 25 15 15,9 11 32-15,1 10 8 16,-10 4-18-16,0 0-3 15,0 5-14-15,0-13-7 16,0-6-6-16,0-6-3 16,0-13-48-16,0-9-188 15,0-8-208-15</inkml:trace>
  <inkml:trace contextRef="#ctx0" brushRef="#br0" timeOffset="63448.75">21350 4632 221 0,'0'0'78'0,"0"0"21"0,0 0-34 0,0 0-21 0,0-79 5 0,-38 68 22 0,-1 7 32 0,1 4-118 0,-10 0 66 16,9 22-57-16,1 4-1 15,21 5 12-15,7 1 0 16,10-6-3-16,0-4-8 16,17-8-31-16,22-10-39 15,-1-4 17-15,1 0 14 16,-1-15 0-16,-9-6 25 15,0-5 21-15,-19 5 10 16,-10 0 11-16,0 6 8 16,0 8 16-16,0 7-6 15,-10 0-34-15,-19 0-63 16,10 24-7-16,9 2 31 16,10 3-154-16</inkml:trace>
  <inkml:trace contextRef="#ctx0" brushRef="#br0" timeOffset="63574.07">21350 4632 835 0</inkml:trace>
  <inkml:trace contextRef="#ctx0" brushRef="#br0" timeOffset="63850.11">21350 4632 835 0,'335'-97'107'0,"-335"97"-24"0,0 25-56 0,0 4-24 16,-19 10 1-16,-10 8-1 0,0-4-2 16,0-7 6-1,10-3 10-15,0-12 9 16,19-6-19-16,0-12-8 0,0-3-8 16,0-7-26-16,38-19 32 15,1-6-2-15,-1-7-7 16,11 3-7-1,-11 7 9-15,-19 4 5 0,-2 6 5 16,2 13-1-16,-9 6 3 16,0 0-3-16,-1 4-5 15,1 17 14-15,0 4-6 16,-1 4-9-16,1-4-21 16,9 0-39-16,-9-11-93 15,9-3-52-15,10-7-145 16</inkml:trace>
  <inkml:trace contextRef="#ctx0" brushRef="#br0" timeOffset="64005.24">22133 4715 908 0,'0'0'93'0,"0"0"-33"15,0 0-48-15,0 0-14 16,0-137-59-16,0 112-123 15,0 10-96-15,0 8-163 16</inkml:trace>
  <inkml:trace contextRef="#ctx0" brushRef="#br0" timeOffset="64412.54">22651 4189 628 0,'0'0'94'0,"0"0"39"16,0 0-90-16,0 0-65 16,0 0-26-16,-29 185-12 15,10-107 29-15,0-2 7 16,-1-4-5-16,20-12 31 15,-9-12 22-15,9-20-7 16,0-14-19-16,0-14-24 16,0 0-54-16,0-14 63 15,-20-14 12 1,-9-5-16-16,-9 5 16 0,2-6 5 16,-3 10 7-16,10 10 6 15,0-1 16-15,20 15-6 16,9 0 8-16,0 0-25 15,9 10-11-15,40 9 7 16,8 3-2-16,8-1-4 16,3-4-70-16,-1-2-76 15,10 0-89-15</inkml:trace>
  <inkml:trace contextRef="#ctx0" brushRef="#br0" timeOffset="64916.47">23005 4715 381 0,'0'0'127'16,"0"0"-18"-16,0 0-36 15,0 0-22-15,0 0-25 0,58-44-11 16,-58 26-8 0,-29 1 22-16,-19 3 23 15,-10 5-4-15,10 9-7 0,-10 0-4 16,12 0-25-16,17 15-12 16,20 6-4-16,9 5-5 15,0-1-26-15,0-7-11 16,38-7-24-16,18-4-27 15,-8-7 49-15,-10 0 15 16,1-3 10-16,-10-19 16 16,-10 4 12-16,-9-7 22 15,-10 4 35-15,0 2 10 16,0 2-11-16,0 9-21 16,-20 5-7-16,1 3-15 15,0 7-13-15,9 18-12 16,10 7-5-16,0-3-37 15,0 2-48-15,29-8-13 16,19-1-38-16,-9-12-86 16,9-10 54-16,-12 0 150 15,3 0 91-15,-20-3 81 16,0-19 10-16,-9 1-39 16,-10-4-25-16,0-8-14 15,0-3-16-15,0-3-30 16,0-1-5-16,0 1 13 15,0 7 9-15,0 6-2 16,0 8-6-16,29 15-20 16,9 3-12-16,1 0-5 15,9 21-48-15,0 7-156 0,-2-2-248 16</inkml:trace>
  <inkml:trace contextRef="#ctx0" brushRef="#br0" timeOffset="191307.5">12943 5540 174 0,'0'0'29'0,"-10"0"17"0,10 0-3 0,-9 0-10 16,-1 4 2-16,1-4 3 0,9 0 0 16,-10 0-8-1,0 4-10-15,10-4-3 16,0 0-2-16,0 0-5 16,0 4-8-16,0-4-1 0,0 0-3 15,0 3 4 1,0-3 0-16,0 4 0 15,0-4-2-15,0 4 3 16,10-4-3-16,-10 0 1 16,10 0 1-16,-1 0-2 15,1 0 2-15,-1 0-1 16,-9 0 1-16,10 0-2 0,-10 0 3 16,0 0 0-1,0 0 5-15,0 0 2 0,0 0-2 16,0 0 0-16,0 0-3 15,0 0 1 1,0 0-7-16,0 0-3 16,0 0 0-16,0 0 4 0,0 0-2 15,-10 0 7-15,-9 0-4 16,10 0-60 0,-1 0 86-16,0 0-23 0,10 0-8 15,0 0 23-15,0 0-7 16,0 0-9-16,0 0-3 15,0 0 2-15,0-4 0 16,10 0 0-16,19 1 4 16,0 3 0-16,-3-4 1 15,13 4 10 1,9 0-5-16,-10-4-8 0,11 4-4 16,-11 0 1-16,-9 0-1 15,0 0 0-15,0 0 0 16,-10 0 0-16,-2 0-1 15,-7-4 3-15,-10 4-3 16,9 0-2-16,-9 0-7 16,0-2-21-16,10 2-35 15,-10 0-43-15,0 0-85 16</inkml:trace>
  <inkml:trace contextRef="#ctx0" brushRef="#br0" timeOffset="194400.12">13774 5401 445 0,'0'-4'96'0,"0"4"-27"0,0-3-21 0,0 3-16 16,0 0-7-16,0 0 3 16,0 0-4-16,0 7-4 15,0 10 14-15,0 9 2 16,0 10 15-16,0 0-14 16,0 3-18-16,0 1-8 15,0-4-6-15,0-7-2 0,0-8-6 16,0-7-29-16,10-11-87 15,-1-3-66 1,11 0-33-16,-11-17-63 16</inkml:trace>
  <inkml:trace contextRef="#ctx0" brushRef="#br0" timeOffset="194886.03">13745 5174 367 0,'0'0'65'0,"0"0"10"0,0 0-26 15,0 0-26-15,0 0 5 16,39-36 12-16,-10 33-1 15,-1 3-8-15,11 0 11 16,-10 0 26-16,9 11-26 16,-1 11-8-16,-18 9-2 15,0 2-9-15,-9 6-9 16,-10 5-10-16,0-5-2 16,0 1 0-16,-29-4-2 15,2-8-2-15,-11-3-7 16,18-11-1-16,-8-3-8 15,8-6-7-15,11-2-24 16,-1-3-23-16,0 0-3 16,10 0 8-16,0 0 24 0,0 0-14 15,0 0-24 1,0 0 29-16,29 0 33 16,0 0 34-16,0 0 23 0,10 0 4 15,-3 7 23-15,2 8-30 16,-9 2-7-1,10 4-6-15,-10-2-15 16,0-1-8-16,-10-7-63 0,10-8-197 16</inkml:trace>
  <inkml:trace contextRef="#ctx0" brushRef="#br0" timeOffset="195670.68">14501 5591 334 0,'0'0'41'0,"0"0"42"0,0 0-56 0,0 0-26 0,0 0-6 15,181-64-7-15,-181 42 6 16,0 3 6-16,0 6 15 16,0 2 45-16,-10 4-4 15,-26 7 6-15,7 0-11 16,-9 0-63-16,9 10 21 16,0 11-7-16,10 1 11 15,-1 4 9-15,11-1-6 16,9 0 4-16,0 0-2 15,0-3 1-15,19-2-2 16,29-5-14-16,0-7-7 16,10-8-16-16,7 0 4 15,3 0-13-15,-11-25-13 16,1-4 0-16,-10-7 3 0,1-4 21 16,-13-2 7-16,-7-10 7 15,-1 3 5-15,1-5-1 16,-19 0 1-16,9 4 0 15,-9 2-1-15,-10 10 1 16,0 5-1-16,0 14 2 16,0 9 3-1,0 10 25-15,0 0 3 0,0 10-14 16,0 23-6-16,0 7-10 16,0 14-3-16,-10 7 0 15,10 0 0-15,0 3-12 16,0-6-2-1,0-7 13-15,0-12 5 0,0-10-2 16,0-15-1-16,0-7-4 16,0-7-23-16,0 0-30 15,0 0 33-15,-19-14-21 16,-10-4-32-16,-9 0 40 16,-8 4 0-16,7 2 20 15,10 6 12-15,10 1 50 16,9 3-21-16,1 2 41 15,9 0-48-15,0 0-19 16,29 13 7-16,29 2 0 0,7-1-1 16,21 1-4-1,1-8-2-15,-10-3-52 16,-2-1-186-16</inkml:trace>
  <inkml:trace contextRef="#ctx0" brushRef="#br0" timeOffset="196051.23">15602 5660 260 0,'0'0'54'0,"0"0"-24"0,0 0 10 0,0 0-1 0,-39-51 0 0,20 40-10 0,-10 0 1 15,0 0-12-15,-9 8 26 16,-1 3-7-16,10 0-12 16,10 0-18-16,0 22-15 15,12 3-1-15,7 0-6 16,0-4-8-16,0 5-27 15,16-9-8-15,23-9-26 0,-1-5 4 16,1-3-11 0,-10 0 23-16,0-3-7 15,-10-11 32-15,-9-4-1 16</inkml:trace>
  <inkml:trace contextRef="#ctx0" brushRef="#br0" timeOffset="196252.2">15602 5660 38 0,'-39'-26'90'0,"49"41"-46"0,9-1-29 15,1 4 11-15,-1-4-5 16,10-3 14 0,-3-8 19-16,-7-3 3 0,1 0 13 15,-1-3 12-15,0-18-26 16,-9-8-23-16,-10 0-7 16,0 0-10-1,0-3-8-15,0 6-9 0,0 5-7 16,-29 7-29-16,10 6-18 15,-1 8-5 1,11 0-50-16,-1 19-116 0</inkml:trace>
  <inkml:trace contextRef="#ctx0" brushRef="#br0" timeOffset="196580.78">16031 5189 496 0,'0'0'49'0,"0"0"-22"16,0 0 35-16,-10 128-12 0,10-70-8 15,0 8 4 1,0-2 0-16,0 4-13 0,0-3 4 16,19-11-1-16,0-15-29 15,1-10-22-15,-1-14-119 16,0-13-129 0</inkml:trace>
  <inkml:trace contextRef="#ctx0" brushRef="#br0" timeOffset="197188.12">16777 5124 526 0,'0'0'116'0,"0"0"-33"0,0 0-27 0,0 0-44 0,-77 93-8 0,41-39 32 16,-12 11 26-16,0 6-1 15,-1 13-10-15,1-9-2 16,0 0-24-16,10-10-17 16,9-11-11-16,12-15-31 15,-2-17-67 1,9-12-129-16,10-10-173 0</inkml:trace>
  <inkml:trace contextRef="#ctx0" brushRef="#br0" timeOffset="198371.96">16825 5534 222 0,'0'0'64'0,"0"0"14"0,0 0 2 0,0 0-54 0,0 0-6 0,97-11 2 0,-88 4 12 0,-9-1 12 16,0 2 11-16,0-2 11 15,0 0-10-15,0 2 6 16,-9 2-21-16,-20 4-3 16,0 0-14-16,-10 0-7 15,1 0-9-15,-10 7-3 16,19 4-2-16,-7 3-4 15,16 5 5-15,11-6-2 16,9 2-2-16,0-4-9 16,0 3 4-16,38 1-3 15,8-1-8-15,2 1-28 16,-9-1-27-16,-1-3 14 0,-9 3 31 16,-19 0 23-1,-10 1 3-15,0-1 36 0,0 0 26 16,-29 1-9-1,-10-4-18-15,1 3-13 0,-1-3-19 16,10 0-4 0,3-1-7-16,16 1-10 15,1 0-5-15,9-4-22 0,0-7-29 16,0 0 8-16,36 0 14 16,12-4 6-1,10-21-21-15,-1-7 2 16,1-4 20-16,0-7 31 0,-12-7 14 15,2-5 4-15,-9-5 25 16,-1-1 35 0,-19-4 3-16,10 3-30 0,-19 5-7 15,-1 7 12-15,-9 11-4 16,0 10-14-16,0 14-3 16,0 9 3-16,0 6-1 15,0 6 4-15,0 24-19 16,-9 12-8-16,-10 5-1 15,-1 11-1-15,11 6 1 16,-1-2-1-16,-9 2 0 16,9-6-1-16,1-8 3 15,-1-3-3-15,10-15 1 16,0-4-13-16,0-9-20 16,0-12-9-16,0-7-6 15,0 0-19-15,0 0 8 16,0-11 49-16,19-10 10 15,0-5 2-15,10 1-2 16,-9 3 1-16,8 5-2 16,-8-2 2-16,-1 12 0 0,-9 4 2 15,9 3 5 1,0 0 20-16,0 0 32 16,1 10-6-16,-11 12-18 15,8 0-17-15,-7 3-13 16,-1-1-13-16,1-2-21 0,-10-3-71 15,0-8-93 1,0-5-198-16</inkml:trace>
  <inkml:trace contextRef="#ctx0" brushRef="#br0" timeOffset="198920.3">17582 5698 752 0,'0'0'49'0,"0"0"48"0,0 0-42 0,125-3-45 0,-99-11-11 0,3-4-15 0,-10 0 8 0,-9 0 4 16,-10-4 6-16,0 4-1 16,0 0 10-16,0 8 20 15,-29 3-7-15,0 3-11 16,3 4 3-16,-13 0 10 15,20 11-21-15,0 14-6 16,19 0 1-16,0 4 1 16,0-4-1-16,0-3 0 15,38-9-16-15,1-2 6 16,16-11-12-16,-7 0-5 16,10 0 20-16,0-14 3 15,-10-11-3-15,10-7 0 16,-22-1 6-16,3-3-2 15,-20-4-14-15,0 2-15 0,-19-3 6 16,0-2 19-16,0 5 3 16,0 2 3-16,-10 7 1 15,-9 11-2-15,10 11 23 16,-1 7 43-16,10 3-30 16,0 26-30-16,0 11-4 15,0 3 4-15,0 10-3 16,0 2 0-1,10-2 0-15,-1 1 0 16,10-3 0-16,-9-8 0 16,9-7 0-16,1-4-10 15,-1-11-63-15,10-3-104 16,0-11-60-16,0-3-177 0</inkml:trace>
  <inkml:trace contextRef="#ctx0" brushRef="#br0" timeOffset="199386.95">18644 5246 531 0,'0'0'93'0,"0"0"25"0,0 0-44 0,0 0-47 0,0 0-6 0,0 148 11 16,0-87-2-16,0 3 0 16,0-3-7-16,0-3-13 15,0-8-4 1,0-14 1-16,0-14-8 15,0-8 1-15,0-10-15 0,0-4-17 16,0-4-1-16,0-25 29 16,0-10-3-16,0-8-5 15,0-11 7-15,-10-6 0 16,-9-4 5-16,9 3-2 16,10 8 2-16,0 10-1 15,0 11 1-15,10 11-3 16,28 14 0-16,10 11-9 15,-2 0-82-15,2 3-30 16,-9 15 11-16,-10 7-60 16,-10 1-155-16</inkml:trace>
  <inkml:trace contextRef="#ctx0" brushRef="#br0" timeOffset="199587.71">18576 5548 702 0,'0'0'50'0,"0"0"44"15,0 0-93-15,296 15-134 16,-209-15-209-16</inkml:trace>
  <inkml:trace contextRef="#ctx0" brushRef="#br0" timeOffset="200866.01">19082 5782 278 0,'0'0'111'0,"0"0"-27"0,0 0-16 0,0 0-21 0,0 0-30 15,0 0-2-15,0 0 12 16,0 0 15-16,0 0 0 0,0 0 0 15,0 4 1 1,0-4-2-16,0 0-12 16,0 0-16-16,10 0-7 15,-1 0-7-15,10 0 28 0,10-11-2 16,0-14-6 0,10-8-9-16,9-14-7 15,10-7-2-15,9-7-9 0,-11-3-16 16,11-1-7-16,0 4 20 15,-9 11 7 1,0 6 6-16,-19 8-3 16,-13 11 2-16,-7 10 1 0,1 5-2 15,-11 7 1 1,-9 3-2-16,0 0 3 16,0 13-1-16,0 13 11 0,0 10-2 15,0 11-7-15,0 3-3 16,0 8 0-16,0-1-2 15,0 1-4-15,0-5-10 16,0-6-4-16,-9-11 3 16,-1-7 2-16,10-7 5 15,-10-12-25-15,10-6-18 16,-9-4-6-16,-1 0 4 16,0 0 20-16,-16 0 9 15,-3-11-235-15,-10-8 259 16,1 2-8-16,-10 2-28 15,9 0 42-15,10 5 29 16,0 3 19-16,10 0 19 16,10 7 6-16,9 0-22 15,0 0-44-15,9 0-7 16,49 0 24-16,0 0 6 16,19 0-20-16,10 0-11 0,-3 0-5 15,3 0-62 1,-20 0-138-16,0 0-186 0</inkml:trace>
  <inkml:trace contextRef="#ctx0" brushRef="#br0" timeOffset="201349.12">20211 5609 516 0,'0'0'111'0,"0"0"-13"0,0 0-35 16,0 0-34-16,-19 22-14 0,0 3-7 0,9 4 0 15,-9-8-3-15,9 1 5 16,1-8 10-16,-1-3-7 16,10-4-12-16,0-7 0 15,0 0-2-15,0 0-4 16,0-4-20-16,0-13 1 16,19-8 9-16,10-1-7 0,10 1-1 15,-10 3 6 1,0 5 12-16,-10 2 4 15,10 11 1-15,-20 4 1 16,1 0 1-16,0 0 29 0,-1 19 35 16,1 2-26-1,-1 4-27-15,-9 0-9 0,0-3-9 16,0 0-42 0,0-8-41-16,10-3-53 0,-10-4-88 15,19-7-178-15</inkml:trace>
  <inkml:trace contextRef="#ctx0" brushRef="#br0" timeOffset="201770.17">20642 5688 347 0,'0'0'124'15,"0"0"-21"-15,0 0-36 16,0 0-10-16,0 0-14 15,0-11-16-15,0 8 12 16,0 3-22-16,-19 0 2 16,-10 0 7-16,20 7-23 15,-11 4 2-15,20 3 0 16,0-3-7-16,0 0-3 16,0-4 4-16,29-7-6 15,0 0 0-15,-10 0 8 16,20 0 3-16,-20-11 3 15,1-7-1-15,-1 0-1 0,-10-7-2 16,-1 7 3 0,1 0-4-16,-9 0 7 15,0 11 7-15,0 3 6 0,0 4 4 16,0 0-9-16,0 26-14 16,0 1-3-1,0 10 1-15,0-5-2 16,0 1-4-16,0-9-18 15,29-13-39-15,10-3-93 16,-1-8-62-16,-9-4-169 16</inkml:trace>
  <inkml:trace contextRef="#ctx0" brushRef="#br0" timeOffset="201966.87">21158 5275 589 0,'0'0'122'0,"0"0"-40"0,0 0-48 0,0 0-2 0,0 122 20 0,0-64-30 0,0 6-17 16,-10 1 3-16,-9-4 0 16,19-11-11-16,0-6-76 15,0-23-158-15,0-6-237 16</inkml:trace>
  <inkml:trace contextRef="#ctx0" brushRef="#br0" timeOffset="202824.23">21312 5799 598 0,'0'0'66'0,"0"0"-12"15,0 0-55-15,0 0-26 16,0 0-24-16,0 0-4 16,238-79 3-1,-218 57 24-15,-11 1 18 16,-9 7 19-16,10 11 30 0,-10 3 13 15,0 0-32 1,0 17-6-16,0 12-9 0,0 7 2 16,0 8-4-1,-10-2-3-15,-9 2 2 0,0-2-2 16,-1-9 2-16,1-1 4 16,-10-11 0-16,10-6-1 15,-7-11-8-15,6-4-26 16,-9 0-26-16,20 0-6 15,-1-15 17-15,10-6 21 16,0-1 8-16,0 1 15 16,10-1 5-16,19 3-1 15,16 2 5-15,-6 3-5 16,-1 3 2-16,11 1 14 16,-1-1 6-16,10-4-1 15,-10 1-6-15,0-5-3 16,7-5 1-16,-7-5-9 15,-9 0-7-15,-10-7 1 16,0-3-2-16,-10-5-2 16,0-3 6-16,-9 1-2 15,-10-4 2-15,10 3 6 16,-10 8 33-16,0 9 6 16,0 9 6-16,0 14 13 15,0 7-21-15,0 7-20 0,0 26-26 16,-10 6-3-1,0 15 0-15,1 10 1 0,-1 2-11 16,0-2-18-16,10-3-14 16,0-3 29-16,0-18 10 15,0-9-7-15,0-9-23 16,0-14-7-16,0-8-20 16,0 0-11-16,0 0 25 15,-9-16 8-15,-10-1-28 16,-10-5 2-1,9 5 30-15,1-2 26 16,9 9 14-16,10 3 47 16,0-1 32-16,0 8-19 0,0 0-1 15,39 0-17-15,9 0-16 16,10 0-26-16,-10 0-24 16,8 0-60-16,-8 0-119 15</inkml:trace>
  <inkml:trace contextRef="#ctx0" brushRef="#br0" timeOffset="203031.19">22393 5746 888 0,'0'0'101'0,"0"0"-75"0,0 0-22 0,0 0-8 0,0-133-37 0,0 107-108 0,0 5-67 0,0 10-29 15</inkml:trace>
  <inkml:trace contextRef="#ctx0" brushRef="#br0" timeOffset="203374.56">22767 5602 112 0,'0'0'60'0,"0"0"2"15,0 0-52 1,0 0 104-16,0 0-10 0,0 0-15 16,-174 79-8-16,174-54-5 15,0-3-24-15,0 0-22 16,10-8-24-16,28-3-11 0,10-9-50 15,1-2-87 1,-11 0-114-16</inkml:trace>
  <inkml:trace contextRef="#ctx0" brushRef="#br0" timeOffset="203764.91">23195 5505 442 0,'0'0'119'15,"0"0"-60"-15,0 0 17 16,0 0-25-16,0 0 0 0,-190-3-1 16,171 14-16-16,19 3-8 15,0-1-8-15,0 2-12 16,0-1-3-16,0 1-5 15,29 3-8-15,9-4-3 16,-9 1 6-16,10-1 7 16,-23 1 1-16,13-1 7 15,-19 0 18-15,-10-4 6 16,0 1 4-16,0-3 12 16,-10-1-10-16,-28 0-8 15,-8-3-14-15,-2 0-9 16,-10-1-16-16,0-3-90 15,10 4-188-15</inkml:trace>
  <inkml:trace contextRef="#ctx0" brushRef="#br0" timeOffset="205115.04">12933 6737 326 0,'0'0'110'0,"0"0"-28"0,-38 11-15 0,19-7-5 0,19-1 1 16,-10-3 1-16,0 3 14 15,10-3-12-15,0 0-20 16,0 0-10-16,0 0 11 16,0 0-4-16,0 0-6 15,0 0-1-15,20 0-20 16,28 0-13-16,7 0-3 16,13 0 2-16,-1 0-38 15,1 0-54-15,-20 0-81 16,-10 0-123-16,-18 0-214 15</inkml:trace>
  <inkml:trace contextRef="#ctx0" brushRef="#br0" timeOffset="207280.27">14273 6407 280 0,'0'0'136'0,"0"0"-48"0,0 0-21 16,0 0-27-16,0 0-6 0,0 0-7 15,0 6 9 1,0 10-10-16,0 1-17 0,-10 2 24 15,10-5-14-15,0-3-15 16,0-5-4-16,0-6 0 16,0 0 0-16,0 0 1 15,0 0 1 1,0 0 12-16,0-10-9 0,0-8-6 16,0 0-8-16,0-3-15 15,0-1-1-15,0 4-4 16,0 0 3-16,-10 7 6 15,-19 4 9-15,0-1 12 16,-9 8-26-16,-1 0 19 16,-9 0-5-16,0 15 3 15,-7 14 0-15,-3 3 7 16,0 12-1-16,10 5 4 16,0 5 4-16,19 0 5 0,10 7 10 15,19-3 9 1,0-5 10-16,19-10-18 15,48-10-10-15,20-15-12 16,26-11-19-16,3-7-7 16,9 0-26-16,-12-21-77 15,-17-8-163-15</inkml:trace>
  <inkml:trace contextRef="#ctx0" brushRef="#br0" timeOffset="208144.17">14511 6680 269 0,'0'0'77'0,"0"0"-32"0,0 0-5 0,-10 93-24 16,10-67-13-16,0-5-3 16,29-7 2-16,10-7-5 15,-1-7-20-15,-9 0-1 16,7 0-15-16,-16-21 9 15,8 0 9-15,-18-5-17 16,0-3-20-16,-1 4-17 16,-9 4-19-16</inkml:trace>
  <inkml:trace contextRef="#ctx0" brushRef="#br0" timeOffset="208593.9">14865 6590 490 0,'0'0'14'0,"0"0"20"0,0 0 5 16,0 0-36-16,0 0-4 15,-96 50 2-15,96-35 2 16,0-8 8-16,0 4 7 16,9-1-12-16,20 5-4 15,10-5-6-15,-1 5-2 16,1-1-19-1,9-3-3-15,-12 4 20 0,-7-1 8 16,-19-3 1-16,-1 3 14 16,-9 4 26-16,0-4 10 15,0 4 21-15,-29-3-11 0,3-5-25 16,-22-2-21 0,9-8-9-16,10 0-14 15,10 0-62-15,0-8-84 16,19-13-80-16</inkml:trace>
  <inkml:trace contextRef="#ctx0" brushRef="#br0" timeOffset="208892.79">15306 6292 517 0,'0'0'18'0,"0"0"30"16,0 0-31-16,0 0-3 16,29 121-2-16,-22-55-7 15,-7 1 13-15,9 1 17 16,1-2-19-16,0-12-11 16,-1-15-2-16,11-13-1 15,-1-20-4-15,-10-6-19 16,1 0-3-16,-10-17 9 15,0-13-12-15,0 2-70 16,-10 0-47-16,-28-1-30 16,-1 11-8-16</inkml:trace>
  <inkml:trace contextRef="#ctx0" brushRef="#br0" timeOffset="208980.9">15248 6625 52 0,'0'0'96'0,"0"0"-41"0,0 0 17 15,0 0-27-15,0 0-34 16,103 83-8-16,-54-72-25 15,8 0-134-15</inkml:trace>
  <inkml:trace contextRef="#ctx0" brushRef="#br0" timeOffset="209382.53">15879 6769 403 0,'0'0'66'0,"0"0"-5"16,0 0-4-16,0 0-12 16,0 0 14-16,0 0 13 15,-174-43 11-15,146 43-17 16,11 15-51-16,17 7-9 16,0-1-4-16,0 0-2 15,0-6-2-15,17-1-5 16,21-14-12-16,1 0-8 15,-1 0 20-15,-9-4 1 16,-10-13 4-16,1-5 4 16,-20-3-2-16,0 0 1 15,0 3-2-15,0 5-2 16,-20 6-9-16,-9 11-14 16,1 0-6-16,-1 0 28 15,0 24-20-15,19 5-44 16,0 0-25-16,10-3-71 15,0-5-171-15</inkml:trace>
  <inkml:trace contextRef="#ctx0" brushRef="#br0" timeOffset="209482.01">15879 6769 627 0</inkml:trace>
  <inkml:trace contextRef="#ctx0" brushRef="#br0" timeOffset="209916.14">15879 6769 627 0,'171'-93'136'15,"-171"108"-35"-15,0 7-57 0,0 2-14 0,0 5-17 0,0-1-7 0,0-2 5 16,0-5 12-16,0-3-8 16,0-7-9-1,0-7-5-15,0-4-6 0,0 0-26 16,0-11 9-16,19-11 11 15,-9 1-11-15,19-8-17 16,-10 7 0-16,0 1 21 16,0 7 16-16,-9 3 2 15,0 7 2-15,-1 4 4 16,1 0 23-16,0 4 15 16,-10 14-23-16,9-1-21 15,-9 2-6-15,0-2 0 16,0-6 3-16,10-3 4 15,-10-8-1-15,9 0-4 16,11 0-10-16,-1-11 15 16,0-7-1-16,10-3-12 15,-10-1-3-15,8 4 7 16,-8 8 7-16,-9 1 1 16,-1 9 5-16,-9 0 7 15,0 0 49-15,0 19-23 16,0 6-25-16,0 4-10 15,0-4-6-15,0-3-24 16,0-9-61-16,10-2-85 16,0-11-70-16,9 0-207 15</inkml:trace>
  <inkml:trace contextRef="#ctx0" brushRef="#br0" timeOffset="210373.23">16597 6834 520 0,'0'0'97'0,"0"0"44"0,0 0-58 0,0 0-32 0,161-8-19 0,-132-5-10 0,-10-6-12 0,0 2-4 0,-9-2-2 0,-10 2-1 16,0-1-2-16,0 3-5 15,0 5-6-15,-29 3 7 16,10 3 3-16,0 4 8 15,-1 0-2-15,11 0-11 16,-1 11-2-16,10 6-9 16,0 2-36-16,0-1-63 15,39-4-3-15,-11 0 8 16,21-3-20-16,-11-3 52 16,-9-5 79-16,0 0 66 15,-10-3 31-15,0 0-1 16,-9 0-9-16,0-6-23 15,-10-9-25-15,9-11-19 16,-9 2-9-16,10-8-2 16,-10-1 0-16,0 0 7 15,0 5 19-15,0 3 6 16,10 7-5-16,-3 4-14 16,12 14-11-16,10 0-12 0,0 0-22 15,19 3-44 1,0 11-112-16,0 4-106 15</inkml:trace>
  <inkml:trace contextRef="#ctx0" brushRef="#br0" timeOffset="213972.07">17649 6317 207 0,'0'0'59'0,"0"11"-5"0,0 6 25 0,0 6-12 16,0 1 12-16,0 5-4 15,0 0 1-15,0 0-14 16,0-1-27-16,0 1-23 16,0 0-3-16,0-4 1 15,0-1-5-15,-10 2-1 16,10 0 3-16,-9-1-3 16,9-3-3-16,-10-5-1 15,0-3-2-15,10-3-3 16,-9-3-11-16,9-5-5 15,0-3 4-15,0 0-2 16,0 0-12-16,0 0 15 16,0 0 14-16,0 0 0 15,0 0-2-15,0 0 2 16,9 0 8-16,11-8 2 16,-1 2-3-16,0-5-5 0,0 4 2 15,1 3-2-15,6-3 0 16,-7-1 1-16,10 1-2 15,10 1 2 1,-1 6-1-16,1-4 1 0,9 4-2 16,-9 0 2-1,-10 0-2-15,-1 0 1 0,-20 0-14 16,1 0-53-16,-9 0-65 16,0 0-57-16,0 0-104 15</inkml:trace>
  <inkml:trace contextRef="#ctx0" brushRef="#br0" timeOffset="214287.4">17572 6479 386 0,'0'0'85'0,"0"0"57"0,0 0-45 0,0 0-46 16,190 0-20-16,-151 0-25 0,9 0-7 16,-10 0-50-16,-9 0-92 15,-9 0-161-15</inkml:trace>
  <inkml:trace contextRef="#ctx0" brushRef="#br0" timeOffset="214620.33">17582 6302 366 0,'0'0'89'0,"0"0"21"16,0 0 7-16,0 0-36 15,0 0-27-15,267 40-25 16,-200-37-19-16,10 9-10 15,-21-5-17-15,-8 3-116 0,-10 5-154 16</inkml:trace>
  <inkml:trace contextRef="#ctx0" brushRef="#br0" timeOffset="-214387.43">18241 6536 327 0,'0'0'91'0,"0"0"-24"0,0 0-29 0,0 0 19 0,0 0 26 0,20 15 3 16,-1 2 0-16,0 8-22 16,0-4-42-16,10 1-18 15,-9 0-6 1,-1-4-51-16,-2-7-116 15,-8-4-80-15</inkml:trace>
  <inkml:trace contextRef="#ctx0" brushRef="#br0" timeOffset="-214163.6">18241 6536 686 0,'200'-46'108'0,"-238"77"-6"16,2 6-53-16,-3 2-29 15,1 0-18-15,-1 1-2 16,10-1-27-16,10-6-76 16,-10-8-94-16,29-10-155 15</inkml:trace>
  <inkml:trace contextRef="#ctx0" brushRef="#br0" timeOffset="-213648.4">19246 6227 670 0,'0'0'155'0,"0"0"-53"0,0 0-71 0,0 0-25 16,0 0-7-16,-68 97 5 16,30-47 2-16,-10 11 37 15,-18 7 28-15,-1 7-13 16,9 5-28-16,-9-8-21 16,19-8-6-16,9-13-28 15,13-15-78-15,16-18-136 16,0-14-162-16</inkml:trace>
  <inkml:trace contextRef="#ctx0" brushRef="#br0" timeOffset="-213073.48">19474 6479 607 0,'0'0'147'0,"0"0"-53"0,0 0-84 0,0 0-67 0,232-19-162 16,-203 19-286-16</inkml:trace>
  <inkml:trace contextRef="#ctx0" brushRef="#br0" timeOffset="-212745.87">19474 6479 596 0,'29'57'45'0,"-29"-35"39"16,0 3-42-16,0 4-27 15,20-1-1-15,-11 1 33 16,-9 0 25-16,0-4-8 16,0-4 7-16,0 1-12 15,0-8-16-15,0-3-14 16,-29-8-6-16,-9-3-6 16,-1 0-8-16,-7 0-6 15,-2-14-19-15,10-11-16 16,-1 0-28-16,10 3-57 15,20-3-77-15,-11 8-69 16,20 6-184-16</inkml:trace>
  <inkml:trace contextRef="#ctx0" brushRef="#br0" timeOffset="-212191.97">19934 6715 265 0,'0'0'18'0,"0"0"36"0,0 0-22 0,0 0-17 0,0 0 0 16,58-17 20-16,-58 6 24 15,0 0 25-15,0 1 1 16,-29 6-20-16,0-3-10 15,-19 7-5-15,10 0-21 16,-1 0-22-16,10 18-3 16,10 7-1-16,19 3-4 15,0 1-1-15,0 0-3 16,29-8-2-16,29-6-18 16,0-11-39-16,-1-4 6 15,11 0 14-15,-20-9-7 16,-22-15 13-16,-6 2 21 15,-11-3 18-15,-9 4 6 0,0 0 4 16,-9 6-5 0,-30 8-5-16,13 3-17 0,-13 4-36 15,10 0-39-15,0 7-60 16,20 12-64-16</inkml:trace>
  <inkml:trace contextRef="#ctx0" brushRef="#br0" timeOffset="-211982.25">19934 6715 444 0</inkml:trace>
  <inkml:trace contextRef="#ctx0" brushRef="#br0" timeOffset="-211790.54">19934 6715 444 0,'345'-57'67'0,"-345"75"16"0,0 4-31 0,0-1 13 0,9-3-32 0,11 0-23 0,9-10 2 0,-1-2 0 16,11-6-2-16,-12 0-4 16,1-3 0-16,11-15-1 15,-20-4-5-15,0-2-1 16,1 2-4-16,-20-3-5 15,0 3 4-15,0 1-3 16,0 6-12-16,0 4 15 16,-20 8 6-16,11 3-48 15,-1 0-28-15,1 7-24 16,9 11-95-16,0-1-29 16</inkml:trace>
  <inkml:trace contextRef="#ctx0" brushRef="#br0" timeOffset="-211509.8">20729 6715 390 0,'0'0'91'0,"0"0"-27"16,0 0-34-16,0 0 1 16,27 0-10-16,-27 0 9 15,0 0 32-15,0 0 32 16,0 0-10-16,0-13-2 15,0-6-20 1,0 2-15-16,0-9-21 0,0 5-16 16,0-1-1-16,0-3-8 15,9 7 2-15,1 0-5 16,0 7 2-16,9 0-10 16,-10 11-7-16,11 0-26 15,-1 0-23-15,10 4 1 16,0 14-65-16,0 0-57 15,0 4-145-15</inkml:trace>
  <inkml:trace contextRef="#ctx0" brushRef="#br0" timeOffset="-211024.06">21264 6604 526 0,'0'0'105'0,"0"0"8"0,0 0-31 0,0 0-6 0,0 0 10 0,19 18-17 0,-19 7-20 16,0 4-16-16,0 3-12 16,-10-3 0-16,1 0-5 15,-1-7-7-15,10-11-5 16,0-8-6-16,0-3-4 16,0 0-11-16,0-8 3 15,0-17 10-15,29-3-9 16,-10 0-15-16,10-2 5 15,-10 5 8-15,1 3 10 16,-11 11 6-16,1 5-1 16,0 6 6-16,-1 0 5 15,1 0 22-15,0 17-19 16,-3 5-12-16,-7 0-5 16,0 0-9-16,0 2-41 15,0-6-79-15,0 1-126 16,0-9-139-16</inkml:trace>
  <inkml:trace contextRef="#ctx0" brushRef="#br0" timeOffset="-210642.28">21676 6726 602 0,'0'0'75'0,"0"0"16"16,0 0-51-16,0 0-34 16,0 0-3-16,209 0-4 15,-190-11-1 1,-9-6-2-16,0 2 2 0,-10 1 2 16,0 3 1-16,0 0 0 15,0 4 5-15,-10 3 31 16,0 1-21-16,-9 3 14 15,0 0 11-15,9 0-1 16,-9 14-23-16,9 5 9 16,1 2-4-16,-1 0-9 15,10 1-8-15,0 0 3 16,0-1-3-16,0-3-3 16,10-7-6-16,19 0-24 15,9-9-29-15,10-2-120 16,0 0-145-16</inkml:trace>
  <inkml:trace contextRef="#ctx0" brushRef="#br0" timeOffset="-210172.23">22278 6698 759 0,'0'0'75'0,"0"0"16"16,0 0-54-16,0 0-29 16,0 0-2-16,115 50 0 15,-86-50 1-15,0-4 2 0,-12-14 6 16,12-4-7 0,-10 1-4-16,-9 4 0 15,9 2 2-15,-19 0-2 0,10 12 6 16,-1 3 1-16,1 0 4 15,0 11 20-15,9 18-20 16,-10 2-11-16,1 13-7 16,0 2-1-16,-1-3-4 15,-9 8 5-15,0-1-2 16,0-3 3-16,-19 0-8 16,-19-4-2-16,-1-7 3 15,-9-8 6-15,9-9 0 16,3-12-7-16,7-7-32 15,0 0-5-15,20-15 23 16,9-17-52-16,0 0 59 16,0 3 23-16,38 0 3 15,20 8 3-15,7-1 12 16,12 7-10-16,0 1-14 16,10 4-27-16,-12-1-74 15,2 0-174-15</inkml:trace>
  <inkml:trace contextRef="#ctx0" brushRef="#br0" timeOffset="33538.2">12828 7912 524 0,'0'0'90'0,"0"0"-49"0,0 0-27 0,0 0-10 15,0 0 5-15,0 0 10 16,0 0 11-16,0 0 12 16,0 0 38-16,0 0-6 15,0 0-22-15,0 0-16 16,0 0-13-16,0 0-9 16,0 0-14-16,0 0 1 15,0 0-4-15,0 0 5 16,0 0-2-1,9 0 2-15,10 0 1 0,10 0-1 16,0 0 1-16,0 0 1 16,7 0 6-16,-7 0 0 15,0 0 10-15,10 0-3 16,-11 0 2-16,1 0-8 16,10 0 0-16,-20 0-5 15,20 0-1-15,-10 0 2 16,0 0 0-16,-3 0 2 15,3 0-1-15,0 0 3 0,-10 0-6 16,0 0 0-16,-9 0-4 16,9 0 2-16,-9 0-2 15,-10 0 0-15,10 0-1 16,-10 0-1 0,0 0 2-16,0 0-2 15,0 0 0-15,0 0-6 0,0 0-9 16,0 0-10-16,0 0-28 15,0 0-62 1,0 0-137-16,-29 0-252 0</inkml:trace>
  <inkml:trace contextRef="#ctx0" brushRef="#br0" timeOffset="35274.67">14128 7599 417 0,'0'0'106'0,"0"0"27"0,0 80-55 0,-19-38-23 0,-10 12-10 16,-10 4-23-16,-9 3 8 15,-7 10-4-15,-3-6 1 16,10-3 9-16,0-5-8 16,9-14-8-16,10-10-17 15,10-12-3-15,9-10-12 16,10-11-18-16,0 0-33 15,0-15 11-15,0-18 45 16,39-9-4-16,-1-16 5 16,11-6 3-16,8-12-1 15,11-2-14-15,6-1-1 16,-6 3-6-16,9 4-6 16,0 11 21-16,-10 10 12 15,-11 16-1-15,-8 12 4 16,-19 13-2-16,0 10-1 15,-10 0 7-15,-9 29 8 16,-10 18-2-16,0 11-14 16,0 17-1-16,0 4-3 15,0 7-5-15,-10-6 4 16,0-2 6-16,-9-9 0 16,9-16 12-16,10-10-6 15,-9-10-1-15,-1-12-4 16,1-10-3-16,-1-11-10 15,-9 0 3-15,-10 0 9 16,0-7-32-16,-7-12-151 16,-12-1 195-16,-1-3-42 0,1 10 6 15,0-2 15-15,0 8-4 16,9 3 31 0,11 1 43-16,20 3-7 0,8 0-23 15,0 0-26-15,0 0-26 16,46 0 13-16,31 0 10 15,10 3-5 1,9-3-1-16,17 0-61 0,-7 0-93 16</inkml:trace>
  <inkml:trace contextRef="#ctx0" brushRef="#br0" timeOffset="35743.09">14826 8052 737 0,'0'0'109'0,"0"0"-35"0,0 0-60 0,0 0-14 0,-19 35 2 0,19-5-1 15,0 2 1 1,0 0 3-16,19-4 10 15,20-2-8-15,9-11-4 16,10-8-6-16,-3-7 3 0,-16 0 17 16,9-11-11-1,-9-18-4-15,-11-3-7 0,-18-8-9 16,0 4-16-16,-10 1-4 16,0 2-2-16,0 11-36 15,0 8-23-15,-10 11 3 16,-9 3-31-16,19 0-89 15</inkml:trace>
  <inkml:trace contextRef="#ctx0" brushRef="#br0" timeOffset="36196.97">15621 7747 413 0,'0'0'6'0,"0"0"21"15,0 0-8-15,0 0-13 0,0 0-15 16,-29 57 11 0,29 1 1-16,0-1 11 15,0 4 15-15,10-3-1 16,0-9 2-16,9-1-4 15,-10-12-14-15,1-15-11 0,0-4-2 16,-10-9-9 0,0-8-7-16,0 0-11 15,-29-8 5-15,0-16-247 16,-19-8 301-16,19 0-35 16,-10-4 4-16,10 6 18 15,10 5 78-15,9 8 0 16,1 6-15-16,9 8-15 15,0 3-25-15,19 0 2 0,29 0 15 16,10 0-41-16,10 0-19 16,6 6-59-16,-6-2-107 15,9 0-178-15</inkml:trace>
  <inkml:trace contextRef="#ctx0" brushRef="#br0" timeOffset="36601.46">16242 8076 381 0,'0'0'108'0,"0"0"-14"0,0 0-38 0,0 0-12 0,0 0-21 15,0-10-12-15,-9-1-1 16,-20 8 47 0,-10-4 24-16,-9 7-7 0,0 0-16 15,0 0-21 1,-7 7-3-16,6 15-6 16,1 6-16-16,29 1-9 15,0 7-3-15,19-3-3 0,0-5-1 16,0-10-27-16,38-3-44 15,10-12 10 1,1-3-24-16,6 0 25 0,-17-18 34 16,-9-3 24-16,-9-8 14 15,-11 4 34 1,-9-1-5-16,0 9-24 16,0 2-14-16,0 11-38 15,-9 4-87-15,-11 0-85 0,1 15-181 16</inkml:trace>
  <inkml:trace contextRef="#ctx0" brushRef="#br0" timeOffset="36789.93">16510 8156 872 0,'0'0'14'0,"0"0"-23"0,0 0-166 0,0 0-266 0</inkml:trace>
  <inkml:trace contextRef="#ctx0" brushRef="#br0" timeOffset="37466.24">17485 7753 621 0,'0'0'61'0,"0"0"34"0,0 0-3 0,-9 149-19 0,-1-88-17 0,10 3-19 16,0-4-6-16,0 2-7 16,0-11-9-16,0-12-14 15,0-11-20-15,29-9-92 16,0-16-116-16,0-3-109 16</inkml:trace>
  <inkml:trace contextRef="#ctx0" brushRef="#br0" timeOffset="37823.06">17208 7653 652 0,'0'0'17'16,"0"0"-1"-16,0 0-5 15,0 0-10-15,0 0 1 16,229-71-2-16,-142 71 0 16,-1 0 28-16,1 11 20 15,7 17-6-15,12 8 23 16,-10 7-1-16,-11 4-2 0,-8 7-4 16,-20-1-11-16,-28 5-19 15,-29-1-3 1,0-2 2-16,-9-3-1 0,-49-7 3 15,-9-10-9-15,1-6-10 16,-11-11-9 0,0-12-14-16,0-6-40 15,19 0-63-15,3 0-52 0,17-13-66 16,18 2-31-16,20 0-128 16</inkml:trace>
  <inkml:trace contextRef="#ctx0" brushRef="#br0" timeOffset="38241.15">18653 8098 639 0,'0'0'89'0,"0"0"-33"0,0 0-14 0,0 0-11 0,0 0-5 16,0 102 12-16,0-85 11 16,0-6-6-16,0-7-15 15,-9-4-6-15,-1 0-3 16,0-7 6-16,-9-15-39 15,0-7 17-15,-1-10 0 16,11-4-1-16,-1-4-2 16,10 1-3-16,0 2 6 15,0 5-8-15,0 14 6 16,10 7-3-16,19 14 2 0,9 4-5 16,10 0-27-16,8 14-28 15,2 11-60-15,-1 5-77 16,1-3-44-16,0 2-168 15</inkml:trace>
  <inkml:trace contextRef="#ctx0" brushRef="#br0" timeOffset="38433.04">19246 8164 584 0,'0'0'131'16,"0"0"6"-16,0 0-33 15,0 0-61-15,0 0-20 16,0-88 5-16,0 64-8 15,0-1-13-15,-10 3-12 16,0 8-32-16,1 7-81 16,-1 3-136-16,0 4-181 15</inkml:trace>
  <inkml:trace contextRef="#ctx0" brushRef="#br0" timeOffset="38680.15">19465 8181 509 0,'0'0'77'0,"0"0"-7"16,0 0-9-1,0 0 10-15,9-126 15 16,-9 90-15-16,0 1-14 15,0-1-10-15,10 11-15 16,-10 7-27-16,19 10-7 16,-19 8-17-16,0 0-59 0,0 19-71 15,10 9-66-15,-10 4-279 16</inkml:trace>
  <inkml:trace contextRef="#ctx0" brushRef="#br0" timeOffset="39372.28">19426 7938 471 0,'0'0'104'0,"0"0"17"0,0 0-40 0,0 0-19 0,0 0-14 15,0 25 10-15,10 3-11 16,0 5-15-16,-10-2-3 16,9 1-1-16,-9 2-4 15,10-10-8-15,-1-2-4 16,-9-12-9-16,10-6-3 15,0-4-2-15,9 0 6 16,-9 0 12-16,9-21-6 16,0-8-3-16,0-4-11 15,1-5-10-15,-11-3-14 16,11 6-35-16,-11-1-40 16,1 7-42-16,-10 12-44 15,9 9-35-15,1 8-161 16</inkml:trace>
  <inkml:trace contextRef="#ctx0" brushRef="#br0" timeOffset="39602.49">19877 8167 519 0,'0'0'124'0,"0"0"0"16,0 0-24-16,0 0-8 15,0 0-32-15,0-118-32 16,0 103-22-16,0 5-6 16,0 5-28-16,0 5-76 15,0 0-145 1,0 0-136-16</inkml:trace>
  <inkml:trace contextRef="#ctx0" brushRef="#br0" timeOffset="40023.34">20144 7955 530 0,'0'0'151'0,"0"0"10"16,0 0-46-16,0 0-42 15,0 0-17-15,19 58-27 16,-19-30-19-16,0 1-4 16,0-1 12-16,0-5 2 15,0-9-6-15,0-4-10 16,0-6-2-16,0-4-3 0,0 0-17 15,0-7 8-15,0-14 9 16,19-5 3-16,1-3-3 16,9 4 0-1,0 0-5-15,-10 8 7 16,10 5-3-16,-10 9 4 16,0 3 3-16,-9 0 12 0,-1 7 11 15,-9 18-12 1,10-3-12-16,-10 6-7 0,0-2-18 15,10-1-43-15,-10-4-91 16,19-6-120-16,-2-4-94 16</inkml:trace>
  <inkml:trace contextRef="#ctx0" brushRef="#br0" timeOffset="40520.54">20813 8085 406 0,'0'0'96'0,"0"0"-4"16,0 0-27-16,0 0 6 15,0 0 15-15,10-105 15 16,-20 105-9-16,-9 0-2 16,-10 14-53-16,12 19-34 15,-2 6-2-15,0 1-1 16,19-4-14-16,-10-4-19 0,10-10-7 15,0-9-13 1,0-8 1-16,10-5 7 16,9 0 12-16,8-7 14 15,-8-12 8-15,19 2-9 16,-9-5 10-16,0 8 1 16,0 10 6-16,0 4-2 15,-10 0 1-15,1 29 3 0,-1 7-2 16,-10 10-16-1,-9 1-22-15,0 3-22 16,0-3 26-16,0-7 19 0,-9-8 9 16,-20-7 11-1,0-10-3-15,0-12 2 0,0-3-5 16,0 0 1 0,10-25 9-16,19-7-14 0,0-4 18 15,0 0-5 1,39 3 16-16,28 2-9 0,10 1-5 15,10 9-4-15,-3 3-10 16,12 4-50-16,1 3-191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5-01-28T14:09:31.52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9535 10916 0,'62'0'156,"0"-20"-140,-21 20-16,62-21 16,-42 21-1,-20-41 1,42 41 0,-63 0-16,62-20 15,-41 20-15,-20 0 16,20 0-1,0 0-15,-20 0 16,20 0 0,-21 0-16,1 0 15,20 0-15,0 20 16,-20-20 0,20 0-1,-21 21-15,1-21 16,-1 20-1,21-20 1,-20 0 0,0 0-1,-1 0-15,21 0 16,0 0 0,0 0-1,-20 0 1,41 0-1,-21 0 1,0 0 0,0 0-16,-21 21 15,22-21-15,-1 0 16,0 0 0,0 0-1,0 0-15,-20 0 16,20 0-1,-21 0 1,21 0-16,0 0 16,-20 0-1,20 0 1,0 0-16,0 0 16,-20 0-1,61 0 1,-41 0-16,21 0 15,-1 0 1,-40 0-16,-1 0 16,63 0-1,-42 0 1,-21 0-16,42 0 16,-41 0-1,20 0 1,-21 0-16,21 0 15,0 0 1,0-21-16,-20 1 16,20 20-1,21-21 1,-42 21-16,1 0 16,-1-20-16,22 20 15,-1 0 1,0 0-1,-21-21 1,21 21 0,21-21-1,-21 1 1,-20 20-16,-1 0 16,21 0-1,-41-21-15,21 21 16,-1 0-16,1 0 15,41 0 1,-21 0 0,-21 0-1,21 0-15,-20 0 16,-1 0-16,22-20 16,-1 20-1,-21 0 1,21 0-1,-20-21-15,20 21 16,-20-20 15,61 20-15,-62 0 0,21 0-1,0 0-15,1 0 16,19 20-1,1 1 1,-21-21-16,82 41 16,-61-41-1,41 20 1,-42 1 0,1-21-1,0 0 1,-21 0-1,20 0 1,-20 0 0,-20 0-16,0 0 15,40 0 1,-20 0 0,0 0-1,1 0 1,-22-21-1,1 21 1,20 0 0,0-20-16,0 20 15,-21-21-15,22 21 16,19-20 0,1 20-1,-62-21 1,62 21-1,-42 0-15,21 0 16,-20 0 0,-1 0-1,1 0 17,20 0-17,-21 0 1,1 0-1,0 21 1,20-21 0,-21 0 15,1 0 0,-1 0 0,-20 20-15,21-20 0,-1 0-1,1 0 1,0 21 0,-1-21 15,1 0 0,-1 20 16,21 1-16,-20-21-15,-1 0-16,1 21 47,0-21-47,-1 0 47,1 0-1,-1 0-14,1 0-1,-1 0 172,1 0-156,-1 0-16,1 0-15,-1 0-1,-20-21 17,21 21-17,0 0 17,-21-21 46</inkml:trace>
</inkml:ink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52216B-A306-4191-9607-65EF0B473D4A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2FE03-0128-49A4-9C8E-FA8E5C6BC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25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Calibri"/>
              <a:buChar char="-"/>
            </a:pP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803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10CD6-BF85-6522-4143-A39689500D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2CFFA9-BF42-13DD-4088-61117D1118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B70913-9069-4C94-8E71-871C686124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F88479-59B5-6512-DA4D-32DCF2C405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9278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55CEF-0473-AF96-A9F4-D009EC3BC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DB5226-E697-FB92-4E0B-4E0ADDED5F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89B397-8E15-0623-E4B0-61A81EEDD5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10000E-C259-1DF9-5A37-E9540EB36A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869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64353-D997-5203-D8EA-49D3C8342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303AA5-0E48-C552-F117-DF8145FBB1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FA914C-B3D0-4DAC-68C0-91F77758F9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CCD55E-1AEF-E918-1E34-4482D096CD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083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6C6F20-91F2-83FE-C7F3-6DB4C2FD85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DED797-40A6-5266-7333-6176B47893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C3E08F-2DC6-8BC7-4784-27E0D8E666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8EF17F-F120-E5F1-DD80-28CEA7F6B9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390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F8B81-5EB3-3C03-1956-EEBB524A7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FFC8A4-1AC2-3A9F-70EE-D59F77755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369469-BB65-2E53-ABC1-6AF7966C4C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46458B-1AC8-12E6-11E2-577D602648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426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48F479-C758-E585-09FB-E3B204ED4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0488A1-8641-A87B-B4DC-A7DE9DE67F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9E4566-EEA0-870D-5176-F1E6E1369A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DADAB-0003-1505-E408-C20BD6BF4C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4177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F7E4B-EE9F-D85F-1EAF-D5A02B5A6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F25510-9466-30A7-989B-60B6A885D8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B2CEDB-0A69-EDD7-59F2-BB2BEB2BCA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CB2D0D-6252-B925-076B-6A529C7E9E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79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918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2E85F-2BCF-C210-6FB3-65F2C6D9A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D4F55D-E699-B36F-E011-5363F2F43E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D734A9-A9E5-FEC2-F892-2B7616CBD8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08760B-6A59-963A-0BA9-A6ACAE3B0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125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53291-5533-A005-CDF1-E8FEB2F2D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5A8EB7-3CCC-8643-EF68-5793F84623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2808D8-5D13-099F-AF90-24E651F9B3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1CD2C6-1CE1-1E43-653D-9B080BBE62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89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43277-F36D-2978-34CB-9471EB262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4B2E18-E7B6-3CCC-548C-0F06A2C75A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4F43AF-5892-D191-D0A5-B09FF4204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DA90B-A1BA-C9FB-FE02-7AE7397276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181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447A8-2A2B-006A-8FD7-427059EED7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19AA3A-BA4B-4C74-815B-7B3E6F2514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722C12-1CA1-FF50-AF12-01DC4DE601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8EB38-1D74-7C17-E920-4F0A6F37EA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006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B2D724-7E3A-EF9F-9724-3685A8339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5D613D-A129-E0B9-B296-651AAAAC63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5852B0-1CF9-D162-0C2B-98E6716788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921EC4-9C5C-01F1-9576-290528CA4F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671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4CC48-6C9F-281F-9D1A-4CD903630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7345C9-A45B-C02C-9869-FE5F7B50D9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AA5186-0BD7-FAC7-93C0-AF0CA44780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F5BCD2-7A84-3327-4A6B-C191EAB007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81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3C0BA-43C6-0D76-A3A1-87C327881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8AE355-70AD-3BEC-130D-F1B116007C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0A4B05-C989-AA7A-3A4E-6843790CCD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Highlight Key Feature – {Talking points on the highlighted key feature here}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7D555D-F553-6753-D5EC-6EAAE05786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F2FE03-0128-49A4-9C8E-FA8E5C6BCA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86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D265605-E9B3-4932-B0FC-C8CFA6EE86E2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EC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371E384-81EA-46CC-A6C2-1607448943B0}"/>
              </a:ext>
            </a:extLst>
          </p:cNvPr>
          <p:cNvSpPr/>
          <p:nvPr userDrawn="1"/>
        </p:nvSpPr>
        <p:spPr>
          <a:xfrm>
            <a:off x="0" y="561975"/>
            <a:ext cx="8477250" cy="4581525"/>
          </a:xfrm>
          <a:custGeom>
            <a:avLst/>
            <a:gdLst>
              <a:gd name="connsiteX0" fmla="*/ 0 w 11303000"/>
              <a:gd name="connsiteY0" fmla="*/ 0 h 6108700"/>
              <a:gd name="connsiteX1" fmla="*/ 9613866 w 11303000"/>
              <a:gd name="connsiteY1" fmla="*/ 0 h 6108700"/>
              <a:gd name="connsiteX2" fmla="*/ 11303000 w 11303000"/>
              <a:gd name="connsiteY2" fmla="*/ 1689134 h 6108700"/>
              <a:gd name="connsiteX3" fmla="*/ 11303000 w 11303000"/>
              <a:gd name="connsiteY3" fmla="*/ 6108700 h 6108700"/>
              <a:gd name="connsiteX4" fmla="*/ 0 w 11303000"/>
              <a:gd name="connsiteY4" fmla="*/ 6108700 h 61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03000" h="6108700">
                <a:moveTo>
                  <a:pt x="0" y="0"/>
                </a:moveTo>
                <a:lnTo>
                  <a:pt x="9613866" y="0"/>
                </a:lnTo>
                <a:cubicBezTo>
                  <a:pt x="10546749" y="0"/>
                  <a:pt x="11303000" y="756251"/>
                  <a:pt x="11303000" y="1689134"/>
                </a:cubicBezTo>
                <a:lnTo>
                  <a:pt x="11303000" y="6108700"/>
                </a:lnTo>
                <a:lnTo>
                  <a:pt x="0" y="6108700"/>
                </a:lnTo>
                <a:close/>
              </a:path>
            </a:pathLst>
          </a:custGeom>
          <a:solidFill>
            <a:srgbClr val="FF7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12" name="Picture 11" descr="A picture containing text, device, gauge, meter&#10;&#10;Description automatically generated">
            <a:extLst>
              <a:ext uri="{FF2B5EF4-FFF2-40B4-BE49-F238E27FC236}">
                <a16:creationId xmlns:a16="http://schemas.microsoft.com/office/drawing/2014/main" id="{0134AC48-3747-624F-A576-1352FEDAA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35" y="911452"/>
            <a:ext cx="1402397" cy="503553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E1253FD-3A83-0744-9A1C-5D5360047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235" y="1842326"/>
            <a:ext cx="6039046" cy="1820850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Futura PT Bold" panose="020B090202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C6D98-2DA6-EA4A-8524-20083A7509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6257" y="3971302"/>
            <a:ext cx="2794397" cy="260747"/>
          </a:xfrm>
        </p:spPr>
        <p:txBody>
          <a:bodyPr>
            <a:normAutofit/>
          </a:bodyPr>
          <a:lstStyle>
            <a:lvl1pPr>
              <a:defRPr sz="1800">
                <a:ln>
                  <a:noFill/>
                </a:ln>
                <a:solidFill>
                  <a:schemeClr val="bg1"/>
                </a:solidFill>
                <a:latin typeface="Futura PT Medium" panose="020B0602020204020303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74EC739-DB15-2D4B-BBAC-E13421A3EBF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6257" y="4305178"/>
            <a:ext cx="2794397" cy="260747"/>
          </a:xfrm>
        </p:spPr>
        <p:txBody>
          <a:bodyPr>
            <a:normAutofit/>
          </a:bodyPr>
          <a:lstStyle>
            <a:lvl1pPr>
              <a:defRPr sz="1800">
                <a:ln>
                  <a:noFill/>
                </a:ln>
                <a:solidFill>
                  <a:schemeClr val="bg1"/>
                </a:solidFill>
                <a:latin typeface="Futura PT Medium" panose="020B0602020204020303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365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C0B06BD-B8DD-42E5-9FB7-F08ADECA4C01}"/>
              </a:ext>
            </a:extLst>
          </p:cNvPr>
          <p:cNvSpPr/>
          <p:nvPr/>
        </p:nvSpPr>
        <p:spPr>
          <a:xfrm>
            <a:off x="0" y="0"/>
            <a:ext cx="2664619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9701A796-59E3-4949-A35C-6E4BB7764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42" y="2224060"/>
            <a:ext cx="2360921" cy="347690"/>
          </a:xfrm>
        </p:spPr>
        <p:txBody>
          <a:bodyPr wrap="square" anchor="ctr">
            <a:noAutofit/>
          </a:bodyPr>
          <a:lstStyle>
            <a:lvl1pPr algn="l">
              <a:defRPr sz="3300" b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1FED9AF6-9F70-4CFD-98AE-72A0BC0C09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</a:blip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id="{DBA6BBD2-CBA6-4FF9-A508-D93BFECFD067}"/>
              </a:ext>
            </a:extLst>
          </p:cNvPr>
          <p:cNvSpPr/>
          <p:nvPr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9" name="Slide Number Placeholder 6">
            <a:extLst>
              <a:ext uri="{FF2B5EF4-FFF2-40B4-BE49-F238E27FC236}">
                <a16:creationId xmlns:a16="http://schemas.microsoft.com/office/drawing/2014/main" id="{00F64003-7CEF-4B02-83E8-08AEC7C9E953}"/>
              </a:ext>
            </a:extLst>
          </p:cNvPr>
          <p:cNvSpPr txBox="1">
            <a:spLocks/>
          </p:cNvSpPr>
          <p:nvPr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646214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C0B06BD-B8DD-42E5-9FB7-F08ADECA4C01}"/>
              </a:ext>
            </a:extLst>
          </p:cNvPr>
          <p:cNvSpPr/>
          <p:nvPr/>
        </p:nvSpPr>
        <p:spPr>
          <a:xfrm>
            <a:off x="0" y="0"/>
            <a:ext cx="2664619" cy="5143500"/>
          </a:xfrm>
          <a:prstGeom prst="rect">
            <a:avLst/>
          </a:prstGeom>
          <a:solidFill>
            <a:srgbClr val="0018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9701A796-59E3-4949-A35C-6E4BB7764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42" y="2224060"/>
            <a:ext cx="2360921" cy="347690"/>
          </a:xfrm>
        </p:spPr>
        <p:txBody>
          <a:bodyPr wrap="square" anchor="ctr">
            <a:noAutofit/>
          </a:bodyPr>
          <a:lstStyle>
            <a:lvl1pPr algn="l">
              <a:defRPr sz="3300" b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1FED9AF6-9F70-4CFD-98AE-72A0BC0C09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</a:blip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id="{DBA6BBD2-CBA6-4FF9-A508-D93BFECFD067}"/>
              </a:ext>
            </a:extLst>
          </p:cNvPr>
          <p:cNvSpPr/>
          <p:nvPr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9" name="Slide Number Placeholder 6">
            <a:extLst>
              <a:ext uri="{FF2B5EF4-FFF2-40B4-BE49-F238E27FC236}">
                <a16:creationId xmlns:a16="http://schemas.microsoft.com/office/drawing/2014/main" id="{00F64003-7CEF-4B02-83E8-08AEC7C9E953}"/>
              </a:ext>
            </a:extLst>
          </p:cNvPr>
          <p:cNvSpPr txBox="1">
            <a:spLocks/>
          </p:cNvSpPr>
          <p:nvPr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5774822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5DD806-9FE4-AC4E-B9D4-8913BF0B59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1302BA2-6531-7445-A1E5-60ED01D06EAD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81D86ED2-CB0F-0444-B76E-1ADE4FEE8A48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702768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ight 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1" y="227012"/>
            <a:ext cx="4118020" cy="73846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72000" y="-1"/>
            <a:ext cx="4572000" cy="4587875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334249-5A4B-0546-B37E-8B0AF0A475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9C20657-34A2-4F43-AA67-C8AC1346F67D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6BD810FA-186B-6F47-B26B-38202C803911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42343116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64CD5-E279-E243-BE05-2675F8E10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FF883-5C2C-F940-92D6-9F2722AF8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6114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-1"/>
            <a:ext cx="9144000" cy="4587875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7DBB88-E4E1-B844-8BEA-9289135A25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FB9951-1191-CD46-A32C-2BE699512EC3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2D824B13-173A-BE42-9D27-600A2B4EC4D2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8969019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 with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0" y="2293937"/>
            <a:ext cx="4572000" cy="2293938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2" hasCustomPrompt="1"/>
          </p:nvPr>
        </p:nvSpPr>
        <p:spPr>
          <a:xfrm>
            <a:off x="4572000" y="-1"/>
            <a:ext cx="4572000" cy="229393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3" hasCustomPrompt="1"/>
          </p:nvPr>
        </p:nvSpPr>
        <p:spPr>
          <a:xfrm>
            <a:off x="4572000" y="2293937"/>
            <a:ext cx="4572000" cy="2293938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4" hasCustomPrompt="1"/>
          </p:nvPr>
        </p:nvSpPr>
        <p:spPr>
          <a:xfrm>
            <a:off x="0" y="0"/>
            <a:ext cx="4572000" cy="2293938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2E11C0-58CD-6744-BDBC-058702283F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55C0707-D2D4-D74A-BBD8-A3F7243CFBE3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A4D421CA-83F7-A345-808E-33157A5B68B6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477166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 Images with Captio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3048000" cy="4587876"/>
          </a:xfrm>
        </p:spPr>
        <p:txBody>
          <a:bodyPr vert="horz" lIns="0" tIns="1371600" rIns="0" bIns="1371600" rtlCol="0" anchor="t">
            <a:normAutofit/>
          </a:bodyPr>
          <a:lstStyle>
            <a:lvl1pPr marL="287338" indent="-287338" algn="ctr">
              <a:buClr>
                <a:schemeClr val="bg1"/>
              </a:buClr>
              <a:buFont typeface="Century Gothic" panose="020B0502020202020204" pitchFamily="34" charset="0"/>
              <a:buChar char=" "/>
              <a:defRPr lang="en-US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3048000" y="-1"/>
            <a:ext cx="3048000" cy="4587876"/>
          </a:xfrm>
        </p:spPr>
        <p:txBody>
          <a:bodyPr vert="horz" lIns="0" tIns="1371600" rIns="0" bIns="1371600" rtlCol="0">
            <a:normAutofit/>
          </a:bodyPr>
          <a:lstStyle>
            <a:lvl1pPr marL="287338" indent="-287338" algn="ctr">
              <a:buClr>
                <a:schemeClr val="bg1"/>
              </a:buClr>
              <a:buFont typeface="Century Gothic" panose="020B0502020202020204" pitchFamily="34" charset="0"/>
              <a:buChar char=" "/>
              <a:defRPr lang="en-US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-1"/>
            <a:ext cx="3048000" cy="4587876"/>
          </a:xfrm>
        </p:spPr>
        <p:txBody>
          <a:bodyPr vert="horz" lIns="0" tIns="1371600" rIns="0" bIns="1371600" rtlCol="0">
            <a:normAutofit/>
          </a:bodyPr>
          <a:lstStyle>
            <a:lvl1pPr marL="287338" indent="-287338" algn="ctr">
              <a:buClr>
                <a:schemeClr val="bg1"/>
              </a:buClr>
              <a:buFont typeface="Century Gothic" panose="020B0502020202020204" pitchFamily="34" charset="0"/>
              <a:buChar char=" "/>
              <a:defRPr lang="en-US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A47B36-4F3B-8941-B986-04E4191A73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F4736B2-ACE2-0D4A-AC31-39B9943C55EB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F05FFF5A-B44B-534A-A827-3E6E6F047075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6437613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 Conten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00149"/>
            <a:ext cx="4210050" cy="315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3"/>
          </p:nvPr>
        </p:nvSpPr>
        <p:spPr>
          <a:xfrm>
            <a:off x="4705350" y="1200149"/>
            <a:ext cx="4210050" cy="315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151349-52E3-0948-BA53-1DB65816B9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B904614-6E23-F647-A38B-3B697A471D4F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78899E9D-4501-6D46-A934-5262FEC99586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8833694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with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00149"/>
            <a:ext cx="4826000" cy="315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5419724" y="-1"/>
            <a:ext cx="3724275" cy="4587875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233363"/>
            <a:ext cx="4840357" cy="7321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50B5C3-5D1E-394F-8A27-BC4812E46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9B1BC26-BA6E-5349-84EC-71E7F4BBFDFE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B51FE9A9-8329-B74D-879B-901673E487C2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365141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D265605-E9B3-4932-B0FC-C8CFA6EE86E2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371E384-81EA-46CC-A6C2-1607448943B0}"/>
              </a:ext>
            </a:extLst>
          </p:cNvPr>
          <p:cNvSpPr/>
          <p:nvPr userDrawn="1"/>
        </p:nvSpPr>
        <p:spPr>
          <a:xfrm>
            <a:off x="0" y="561975"/>
            <a:ext cx="8477250" cy="4581525"/>
          </a:xfrm>
          <a:custGeom>
            <a:avLst/>
            <a:gdLst>
              <a:gd name="connsiteX0" fmla="*/ 0 w 11303000"/>
              <a:gd name="connsiteY0" fmla="*/ 0 h 6108700"/>
              <a:gd name="connsiteX1" fmla="*/ 9613866 w 11303000"/>
              <a:gd name="connsiteY1" fmla="*/ 0 h 6108700"/>
              <a:gd name="connsiteX2" fmla="*/ 11303000 w 11303000"/>
              <a:gd name="connsiteY2" fmla="*/ 1689134 h 6108700"/>
              <a:gd name="connsiteX3" fmla="*/ 11303000 w 11303000"/>
              <a:gd name="connsiteY3" fmla="*/ 6108700 h 6108700"/>
              <a:gd name="connsiteX4" fmla="*/ 0 w 11303000"/>
              <a:gd name="connsiteY4" fmla="*/ 6108700 h 61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03000" h="6108700">
                <a:moveTo>
                  <a:pt x="0" y="0"/>
                </a:moveTo>
                <a:lnTo>
                  <a:pt x="9613866" y="0"/>
                </a:lnTo>
                <a:cubicBezTo>
                  <a:pt x="10546749" y="0"/>
                  <a:pt x="11303000" y="756251"/>
                  <a:pt x="11303000" y="1689134"/>
                </a:cubicBezTo>
                <a:lnTo>
                  <a:pt x="11303000" y="6108700"/>
                </a:lnTo>
                <a:lnTo>
                  <a:pt x="0" y="61087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12" name="Picture 11" descr="A picture containing text, device, gauge, meter&#10;&#10;Description automatically generated">
            <a:extLst>
              <a:ext uri="{FF2B5EF4-FFF2-40B4-BE49-F238E27FC236}">
                <a16:creationId xmlns:a16="http://schemas.microsoft.com/office/drawing/2014/main" id="{0134AC48-3747-624F-A576-1352FEDAA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35" y="911452"/>
            <a:ext cx="1402397" cy="503553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E1253FD-3A83-0744-9A1C-5D5360047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235" y="1842326"/>
            <a:ext cx="6039046" cy="1820850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Futura PT Bold" panose="020B090202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C6D98-2DA6-EA4A-8524-20083A7509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6257" y="3971302"/>
            <a:ext cx="2794397" cy="260747"/>
          </a:xfrm>
        </p:spPr>
        <p:txBody>
          <a:bodyPr>
            <a:normAutofit/>
          </a:bodyPr>
          <a:lstStyle>
            <a:lvl1pPr>
              <a:defRPr sz="1800">
                <a:ln>
                  <a:noFill/>
                </a:ln>
                <a:solidFill>
                  <a:schemeClr val="bg1"/>
                </a:solidFill>
                <a:latin typeface="Futura PT Medium" panose="020B0602020204020303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74EC739-DB15-2D4B-BBAC-E13421A3EBF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6257" y="4305178"/>
            <a:ext cx="2794397" cy="260747"/>
          </a:xfrm>
        </p:spPr>
        <p:txBody>
          <a:bodyPr>
            <a:normAutofit/>
          </a:bodyPr>
          <a:lstStyle>
            <a:lvl1pPr>
              <a:defRPr sz="1800">
                <a:ln>
                  <a:noFill/>
                </a:ln>
                <a:solidFill>
                  <a:schemeClr val="bg1"/>
                </a:solidFill>
                <a:latin typeface="Futura PT Medium" panose="020B0602020204020303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873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with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9400" y="227012"/>
            <a:ext cx="4826000" cy="7384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9400" y="1200150"/>
            <a:ext cx="4826000" cy="3151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3724275" cy="4587875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1F3D1C-CBFB-9043-BD79-228B1CAD28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D39B163-C57E-1C42-9B78-19D6E74BE4DA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78DD5B52-C222-134B-B6F0-80142C770536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3376245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with Bottom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00151"/>
            <a:ext cx="8686800" cy="1466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2857499"/>
            <a:ext cx="9144000" cy="1730375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A1AE82-83F7-284C-8C14-FC5A136240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2D385E7-349D-6A45-BC38-9968F2E996DE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2DE45B4F-1170-174A-8803-4EECDF4748CA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0985795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9144000" cy="458787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/>
              <a:t>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4E8412-4D93-2045-AE54-6B03DED7CE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5A5E5F-5439-0D45-872B-1589B5652794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7EFB3-C85F-A940-808C-E1574CBB993C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40361744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 Image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228600" y="1200150"/>
            <a:ext cx="1638300" cy="1638300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1990725" y="1200150"/>
            <a:ext cx="1638300" cy="1638300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3752850" y="1200150"/>
            <a:ext cx="1638300" cy="1638300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5514975" y="1200150"/>
            <a:ext cx="1638300" cy="1638300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2" hasCustomPrompt="1"/>
          </p:nvPr>
        </p:nvSpPr>
        <p:spPr>
          <a:xfrm>
            <a:off x="7277100" y="1200150"/>
            <a:ext cx="1638300" cy="1638300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666BD7-AF6F-0745-AEC1-C3B040FDFF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CD46C1C-8535-3B48-AF04-482E0ECA2C02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16CDE034-9BCF-264C-A9AB-503B9460BF15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996629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5 Image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"/>
          <p:cNvSpPr>
            <a:spLocks noGrp="1"/>
          </p:cNvSpPr>
          <p:nvPr>
            <p:ph type="pic" sz="quarter" idx="24" hasCustomPrompt="1"/>
          </p:nvPr>
        </p:nvSpPr>
        <p:spPr>
          <a:xfrm>
            <a:off x="6179743" y="1200150"/>
            <a:ext cx="958026" cy="958026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25" hasCustomPrompt="1"/>
          </p:nvPr>
        </p:nvSpPr>
        <p:spPr>
          <a:xfrm>
            <a:off x="6179743" y="2296731"/>
            <a:ext cx="958026" cy="958026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26" hasCustomPrompt="1"/>
          </p:nvPr>
        </p:nvSpPr>
        <p:spPr>
          <a:xfrm>
            <a:off x="6179743" y="3389313"/>
            <a:ext cx="958026" cy="958026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228600" y="1200150"/>
            <a:ext cx="958026" cy="958026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8600" y="2294732"/>
            <a:ext cx="958026" cy="958026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228600" y="3389313"/>
            <a:ext cx="958026" cy="958026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3204172" y="1200150"/>
            <a:ext cx="958026" cy="958026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2" hasCustomPrompt="1"/>
          </p:nvPr>
        </p:nvSpPr>
        <p:spPr>
          <a:xfrm>
            <a:off x="3204172" y="2296731"/>
            <a:ext cx="958026" cy="958026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3" hasCustomPrompt="1"/>
          </p:nvPr>
        </p:nvSpPr>
        <p:spPr>
          <a:xfrm>
            <a:off x="3204172" y="3389313"/>
            <a:ext cx="958026" cy="958026"/>
          </a:xfrm>
          <a:prstGeom prst="ellipse">
            <a:avLst/>
          </a:prstGeo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B78B19D-0DF6-7443-8398-3A4F0ADA85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9EE1551-1D54-E54E-9696-C4F9563F9AB0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3F027AAD-2019-9744-9D17-FF58007559AF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3010984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Right 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4572000" cy="4587875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7FC5D9-26A0-6547-A8D3-5BC490D403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F1411FD-B764-304C-97B2-6AB28B315F85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5918B481-69AE-2545-9702-5EFC67DF1B03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0208557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1200150"/>
            <a:ext cx="4210050" cy="485775"/>
          </a:xfrm>
          <a:prstGeom prst="round2SameRect">
            <a:avLst>
              <a:gd name="adj1" fmla="val 23195"/>
              <a:gd name="adj2" fmla="val 0"/>
            </a:avLst>
          </a:prstGeom>
          <a:solidFill>
            <a:schemeClr val="accent1"/>
          </a:solidFill>
        </p:spPr>
        <p:txBody>
          <a:bodyPr bIns="91440"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Futura PT Bold" panose="020B0902020204020203" pitchFamily="34" charset="0"/>
              </a:defRPr>
            </a:lvl1pPr>
          </a:lstStyle>
          <a:p>
            <a:pPr lvl="0"/>
            <a:r>
              <a:rPr lang="en-US"/>
              <a:t>Column Title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4705350" y="1200150"/>
            <a:ext cx="4210050" cy="485775"/>
          </a:xfrm>
          <a:prstGeom prst="round2SameRect">
            <a:avLst>
              <a:gd name="adj1" fmla="val 25372"/>
              <a:gd name="adj2" fmla="val 0"/>
            </a:avLst>
          </a:prstGeom>
          <a:solidFill>
            <a:schemeClr val="accent2"/>
          </a:solidFill>
        </p:spPr>
        <p:txBody>
          <a:bodyPr bIns="91440"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Futura PT Bold" panose="020B0902020204020203" pitchFamily="34" charset="0"/>
              </a:defRPr>
            </a:lvl1pPr>
          </a:lstStyle>
          <a:p>
            <a:pPr lvl="0"/>
            <a:r>
              <a:rPr lang="en-US"/>
              <a:t>Column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8"/>
          </p:nvPr>
        </p:nvSpPr>
        <p:spPr>
          <a:xfrm>
            <a:off x="228600" y="1685926"/>
            <a:ext cx="4206240" cy="2665412"/>
          </a:xfrm>
          <a:prstGeom prst="round2SameRect">
            <a:avLst>
              <a:gd name="adj1" fmla="val 0"/>
              <a:gd name="adj2" fmla="val 4363"/>
            </a:avLst>
          </a:prstGeom>
          <a:solidFill>
            <a:schemeClr val="tx2">
              <a:alpha val="10196"/>
            </a:schemeClr>
          </a:solidFill>
        </p:spPr>
        <p:txBody>
          <a:bodyPr lIns="91440" tIns="91440" rIns="91440" bIns="91440">
            <a:normAutofit/>
          </a:bodyPr>
          <a:lstStyle>
            <a:lvl1pPr marL="227013" indent="-227013">
              <a:defRPr sz="1600"/>
            </a:lvl1pPr>
            <a:lvl2pPr marL="569913" indent="-220663">
              <a:defRPr sz="1400"/>
            </a:lvl2pPr>
            <a:lvl3pPr marL="855663" indent="-168275"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9"/>
          </p:nvPr>
        </p:nvSpPr>
        <p:spPr>
          <a:xfrm>
            <a:off x="4709160" y="1685926"/>
            <a:ext cx="4206240" cy="2665412"/>
          </a:xfrm>
          <a:prstGeom prst="round2SameRect">
            <a:avLst>
              <a:gd name="adj1" fmla="val 0"/>
              <a:gd name="adj2" fmla="val 4759"/>
            </a:avLst>
          </a:prstGeom>
          <a:solidFill>
            <a:schemeClr val="tx2">
              <a:alpha val="10196"/>
            </a:schemeClr>
          </a:solidFill>
        </p:spPr>
        <p:txBody>
          <a:bodyPr lIns="91440" tIns="91440" rIns="91440" bIns="91440">
            <a:normAutofit/>
          </a:bodyPr>
          <a:lstStyle>
            <a:lvl1pPr marL="227013" indent="-227013">
              <a:buClr>
                <a:schemeClr val="accent2"/>
              </a:buClr>
              <a:defRPr sz="1600"/>
            </a:lvl1pPr>
            <a:lvl2pPr marL="569913" indent="-220663">
              <a:buClr>
                <a:schemeClr val="accent2"/>
              </a:buClr>
              <a:defRPr sz="1400"/>
            </a:lvl2pPr>
            <a:lvl3pPr marL="855663" indent="-168275">
              <a:buClr>
                <a:schemeClr val="accent2"/>
              </a:buCl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B329DF-5AF9-9D40-8562-2DB79EDAC9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42C2A0F-6D06-6D4E-86A3-73958B2A53B6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AC2433F8-68F4-384F-A29F-05059D630E06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5395856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1200150"/>
            <a:ext cx="2743200" cy="484632"/>
          </a:xfrm>
          <a:prstGeom prst="round2SameRect">
            <a:avLst>
              <a:gd name="adj1" fmla="val 25392"/>
              <a:gd name="adj2" fmla="val 0"/>
            </a:avLst>
          </a:prstGeom>
          <a:solidFill>
            <a:schemeClr val="accent1"/>
          </a:solidFill>
        </p:spPr>
        <p:txBody>
          <a:bodyPr bIns="91440"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Futura PT Bold" panose="020B0902020204020203" pitchFamily="34" charset="0"/>
              </a:defRPr>
            </a:lvl1pPr>
          </a:lstStyle>
          <a:p>
            <a:pPr lvl="0"/>
            <a:r>
              <a:rPr lang="en-US"/>
              <a:t>Column Title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1200150"/>
            <a:ext cx="2743200" cy="484632"/>
          </a:xfrm>
          <a:prstGeom prst="round2SameRect">
            <a:avLst>
              <a:gd name="adj1" fmla="val 27573"/>
              <a:gd name="adj2" fmla="val 0"/>
            </a:avLst>
          </a:prstGeom>
          <a:solidFill>
            <a:schemeClr val="accent2"/>
          </a:solidFill>
        </p:spPr>
        <p:txBody>
          <a:bodyPr bIns="91440"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Futura PT Bold" panose="020B0902020204020203" pitchFamily="34" charset="0"/>
              </a:defRPr>
            </a:lvl1pPr>
          </a:lstStyle>
          <a:p>
            <a:pPr lvl="0"/>
            <a:r>
              <a:rPr lang="en-US"/>
              <a:t>Column Title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172200" y="1200150"/>
            <a:ext cx="2743200" cy="484632"/>
          </a:xfrm>
          <a:prstGeom prst="round2SameRect">
            <a:avLst>
              <a:gd name="adj1" fmla="val 27573"/>
              <a:gd name="adj2" fmla="val 0"/>
            </a:avLst>
          </a:prstGeom>
          <a:solidFill>
            <a:schemeClr val="accent5"/>
          </a:solidFill>
        </p:spPr>
        <p:txBody>
          <a:bodyPr bIns="91440"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Futura PT Bold" panose="020B0902020204020203" pitchFamily="34" charset="0"/>
              </a:defRPr>
            </a:lvl1pPr>
          </a:lstStyle>
          <a:p>
            <a:pPr lvl="0"/>
            <a:r>
              <a:rPr lang="en-US"/>
              <a:t>Column Title</a:t>
            </a:r>
          </a:p>
        </p:txBody>
      </p:sp>
      <p:sp>
        <p:nvSpPr>
          <p:cNvPr id="10" name="Content Placeholder 5"/>
          <p:cNvSpPr>
            <a:spLocks noGrp="1"/>
          </p:cNvSpPr>
          <p:nvPr>
            <p:ph sz="quarter" idx="21"/>
          </p:nvPr>
        </p:nvSpPr>
        <p:spPr>
          <a:xfrm>
            <a:off x="228600" y="1685926"/>
            <a:ext cx="2743200" cy="2665412"/>
          </a:xfrm>
          <a:prstGeom prst="round2SameRect">
            <a:avLst>
              <a:gd name="adj1" fmla="val 0"/>
              <a:gd name="adj2" fmla="val 5156"/>
            </a:avLst>
          </a:prstGeom>
          <a:solidFill>
            <a:schemeClr val="tx2">
              <a:alpha val="10196"/>
            </a:schemeClr>
          </a:solidFill>
        </p:spPr>
        <p:txBody>
          <a:bodyPr lIns="91440" tIns="91440" rIns="91440" bIns="91440">
            <a:normAutofit/>
          </a:bodyPr>
          <a:lstStyle>
            <a:lvl1pPr marL="227013" indent="-227013">
              <a:defRPr sz="1400"/>
            </a:lvl1pPr>
            <a:lvl2pPr marL="569913" indent="-220663">
              <a:defRPr sz="1200"/>
            </a:lvl2pPr>
            <a:lvl3pPr marL="855663" indent="-168275">
              <a:defRPr sz="11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Content Placeholder 5"/>
          <p:cNvSpPr>
            <a:spLocks noGrp="1"/>
          </p:cNvSpPr>
          <p:nvPr>
            <p:ph sz="quarter" idx="22"/>
          </p:nvPr>
        </p:nvSpPr>
        <p:spPr>
          <a:xfrm>
            <a:off x="3200400" y="1685926"/>
            <a:ext cx="2743200" cy="2665412"/>
          </a:xfrm>
          <a:prstGeom prst="round2SameRect">
            <a:avLst>
              <a:gd name="adj1" fmla="val 0"/>
              <a:gd name="adj2" fmla="val 4363"/>
            </a:avLst>
          </a:prstGeom>
          <a:solidFill>
            <a:schemeClr val="tx2">
              <a:alpha val="10196"/>
            </a:schemeClr>
          </a:solidFill>
        </p:spPr>
        <p:txBody>
          <a:bodyPr lIns="91440" tIns="91440" rIns="91440" bIns="91440">
            <a:normAutofit/>
          </a:bodyPr>
          <a:lstStyle>
            <a:lvl1pPr marL="227013" indent="-227013">
              <a:buClr>
                <a:schemeClr val="accent2"/>
              </a:buClr>
              <a:defRPr sz="1400"/>
            </a:lvl1pPr>
            <a:lvl2pPr marL="569913" indent="-220663">
              <a:buClr>
                <a:schemeClr val="accent2"/>
              </a:buClr>
              <a:defRPr sz="1200"/>
            </a:lvl2pPr>
            <a:lvl3pPr marL="855663" indent="-168275">
              <a:buClr>
                <a:schemeClr val="accent2"/>
              </a:buClr>
              <a:defRPr sz="11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Content Placeholder 5"/>
          <p:cNvSpPr>
            <a:spLocks noGrp="1"/>
          </p:cNvSpPr>
          <p:nvPr>
            <p:ph sz="quarter" idx="23"/>
          </p:nvPr>
        </p:nvSpPr>
        <p:spPr>
          <a:xfrm>
            <a:off x="6172200" y="1685926"/>
            <a:ext cx="2743200" cy="2665412"/>
          </a:xfrm>
          <a:prstGeom prst="round2SameRect">
            <a:avLst>
              <a:gd name="adj1" fmla="val 0"/>
              <a:gd name="adj2" fmla="val 4759"/>
            </a:avLst>
          </a:prstGeom>
          <a:solidFill>
            <a:schemeClr val="tx2">
              <a:alpha val="10196"/>
            </a:schemeClr>
          </a:solidFill>
        </p:spPr>
        <p:txBody>
          <a:bodyPr lIns="91440" tIns="91440" rIns="91440" bIns="91440">
            <a:normAutofit/>
          </a:bodyPr>
          <a:lstStyle>
            <a:lvl1pPr marL="227013" indent="-227013">
              <a:buClr>
                <a:schemeClr val="accent3"/>
              </a:buClr>
              <a:defRPr sz="1400"/>
            </a:lvl1pPr>
            <a:lvl2pPr marL="569913" indent="-220663">
              <a:buClr>
                <a:schemeClr val="accent3"/>
              </a:buClr>
              <a:defRPr sz="1200"/>
            </a:lvl2pPr>
            <a:lvl3pPr marL="855663" indent="-168275">
              <a:buClr>
                <a:schemeClr val="accent3"/>
              </a:buClr>
              <a:defRPr sz="11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DAB6BED-FFA8-3A40-A141-0CBD2109E9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E62251C-9351-5949-B6CE-314040BE893B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64FECE0D-485E-CA47-8535-4105AB146A75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678320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1" y="1200150"/>
            <a:ext cx="2047874" cy="484632"/>
          </a:xfrm>
          <a:prstGeom prst="round2SameRect">
            <a:avLst>
              <a:gd name="adj1" fmla="val 23211"/>
              <a:gd name="adj2" fmla="val 0"/>
            </a:avLst>
          </a:prstGeom>
          <a:solidFill>
            <a:schemeClr val="accent1"/>
          </a:solidFill>
        </p:spPr>
        <p:txBody>
          <a:bodyPr bIns="91440"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  <a:latin typeface="Futura PT Bold" panose="020B0902020204020203" pitchFamily="34" charset="0"/>
              </a:defRPr>
            </a:lvl1pPr>
          </a:lstStyle>
          <a:p>
            <a:pPr lvl="0"/>
            <a:r>
              <a:rPr lang="en-US"/>
              <a:t>Column Title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2441576" y="1200150"/>
            <a:ext cx="2047874" cy="484632"/>
          </a:xfrm>
          <a:prstGeom prst="round2SameRect">
            <a:avLst>
              <a:gd name="adj1" fmla="val 21030"/>
              <a:gd name="adj2" fmla="val 0"/>
            </a:avLst>
          </a:prstGeom>
          <a:solidFill>
            <a:schemeClr val="accent2"/>
          </a:solidFill>
        </p:spPr>
        <p:txBody>
          <a:bodyPr bIns="91440"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  <a:latin typeface="Futura PT Bold" panose="020B0902020204020203" pitchFamily="34" charset="0"/>
              </a:defRPr>
            </a:lvl1pPr>
          </a:lstStyle>
          <a:p>
            <a:pPr lvl="0"/>
            <a:r>
              <a:rPr lang="en-US"/>
              <a:t>Column Title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654551" y="1200150"/>
            <a:ext cx="2047874" cy="484632"/>
          </a:xfrm>
          <a:prstGeom prst="round2SameRect">
            <a:avLst>
              <a:gd name="adj1" fmla="val 25392"/>
              <a:gd name="adj2" fmla="val 0"/>
            </a:avLst>
          </a:prstGeom>
          <a:solidFill>
            <a:schemeClr val="tx2"/>
          </a:solidFill>
        </p:spPr>
        <p:txBody>
          <a:bodyPr bIns="91440"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  <a:latin typeface="Futura PT Bold" panose="020B0902020204020203" pitchFamily="34" charset="0"/>
              </a:defRPr>
            </a:lvl1pPr>
          </a:lstStyle>
          <a:p>
            <a:pPr lvl="0"/>
            <a:r>
              <a:rPr lang="en-US"/>
              <a:t>Column Title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6867526" y="1200150"/>
            <a:ext cx="2047874" cy="484632"/>
          </a:xfrm>
          <a:prstGeom prst="round2SameRect">
            <a:avLst>
              <a:gd name="adj1" fmla="val 25392"/>
              <a:gd name="adj2" fmla="val 0"/>
            </a:avLst>
          </a:prstGeom>
          <a:solidFill>
            <a:schemeClr val="accent4"/>
          </a:solidFill>
        </p:spPr>
        <p:txBody>
          <a:bodyPr bIns="91440"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  <a:latin typeface="Futura PT Bold" panose="020B0902020204020203" pitchFamily="34" charset="0"/>
              </a:defRPr>
            </a:lvl1pPr>
          </a:lstStyle>
          <a:p>
            <a:pPr lvl="0"/>
            <a:r>
              <a:rPr lang="en-US"/>
              <a:t>Column Title</a:t>
            </a:r>
          </a:p>
        </p:txBody>
      </p:sp>
      <p:sp>
        <p:nvSpPr>
          <p:cNvPr id="15" name="Content Placeholder 5"/>
          <p:cNvSpPr>
            <a:spLocks noGrp="1"/>
          </p:cNvSpPr>
          <p:nvPr>
            <p:ph sz="quarter" idx="21"/>
          </p:nvPr>
        </p:nvSpPr>
        <p:spPr>
          <a:xfrm>
            <a:off x="228601" y="1685926"/>
            <a:ext cx="2048256" cy="2665412"/>
          </a:xfrm>
          <a:prstGeom prst="round2SameRect">
            <a:avLst>
              <a:gd name="adj1" fmla="val 0"/>
              <a:gd name="adj2" fmla="val 5161"/>
            </a:avLst>
          </a:prstGeom>
          <a:solidFill>
            <a:schemeClr val="tx2">
              <a:alpha val="10196"/>
            </a:schemeClr>
          </a:solidFill>
        </p:spPr>
        <p:txBody>
          <a:bodyPr lIns="91440" tIns="91440" rIns="91440" bIns="91440">
            <a:normAutofit/>
          </a:bodyPr>
          <a:lstStyle>
            <a:lvl1pPr marL="227013" indent="-227013">
              <a:defRPr sz="1200"/>
            </a:lvl1pPr>
            <a:lvl2pPr marL="569913" indent="-220663">
              <a:defRPr sz="1100"/>
            </a:lvl2pPr>
            <a:lvl3pPr marL="855663" indent="-168275">
              <a:defRPr sz="105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23"/>
          </p:nvPr>
        </p:nvSpPr>
        <p:spPr>
          <a:xfrm>
            <a:off x="2441449" y="1685926"/>
            <a:ext cx="2048256" cy="2665412"/>
          </a:xfrm>
          <a:prstGeom prst="round2SameRect">
            <a:avLst>
              <a:gd name="adj1" fmla="val 0"/>
              <a:gd name="adj2" fmla="val 6193"/>
            </a:avLst>
          </a:prstGeom>
          <a:solidFill>
            <a:schemeClr val="tx2">
              <a:alpha val="10196"/>
            </a:schemeClr>
          </a:solidFill>
        </p:spPr>
        <p:txBody>
          <a:bodyPr lIns="91440" tIns="91440" rIns="91440" bIns="91440">
            <a:normAutofit/>
          </a:bodyPr>
          <a:lstStyle>
            <a:lvl1pPr marL="227013" indent="-227013">
              <a:buClr>
                <a:schemeClr val="accent2"/>
              </a:buClr>
              <a:defRPr sz="1200"/>
            </a:lvl1pPr>
            <a:lvl2pPr marL="569913" indent="-220663">
              <a:buClr>
                <a:schemeClr val="accent2"/>
              </a:buClr>
              <a:defRPr sz="1100"/>
            </a:lvl2pPr>
            <a:lvl3pPr marL="855663" indent="-168275">
              <a:buClr>
                <a:schemeClr val="accent2"/>
              </a:buClr>
              <a:defRPr sz="105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Content Placeholder 5"/>
          <p:cNvSpPr>
            <a:spLocks noGrp="1"/>
          </p:cNvSpPr>
          <p:nvPr>
            <p:ph sz="quarter" idx="24"/>
          </p:nvPr>
        </p:nvSpPr>
        <p:spPr>
          <a:xfrm>
            <a:off x="4654297" y="1685926"/>
            <a:ext cx="2048256" cy="2665412"/>
          </a:xfrm>
          <a:prstGeom prst="round2SameRect">
            <a:avLst>
              <a:gd name="adj1" fmla="val 0"/>
              <a:gd name="adj2" fmla="val 6193"/>
            </a:avLst>
          </a:prstGeom>
          <a:solidFill>
            <a:schemeClr val="tx2">
              <a:alpha val="10196"/>
            </a:schemeClr>
          </a:solidFill>
        </p:spPr>
        <p:txBody>
          <a:bodyPr lIns="91440" tIns="91440" rIns="91440" bIns="91440">
            <a:normAutofit/>
          </a:bodyPr>
          <a:lstStyle>
            <a:lvl1pPr marL="227013" indent="-227013">
              <a:buClr>
                <a:schemeClr val="accent3"/>
              </a:buClr>
              <a:defRPr sz="1200"/>
            </a:lvl1pPr>
            <a:lvl2pPr marL="569913" indent="-220663">
              <a:buClr>
                <a:schemeClr val="accent3"/>
              </a:buClr>
              <a:defRPr sz="1100"/>
            </a:lvl2pPr>
            <a:lvl3pPr marL="855663" indent="-168275">
              <a:buClr>
                <a:schemeClr val="accent3"/>
              </a:buClr>
              <a:defRPr sz="105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Content Placeholder 5"/>
          <p:cNvSpPr>
            <a:spLocks noGrp="1"/>
          </p:cNvSpPr>
          <p:nvPr>
            <p:ph sz="quarter" idx="25"/>
          </p:nvPr>
        </p:nvSpPr>
        <p:spPr>
          <a:xfrm>
            <a:off x="6867144" y="1685926"/>
            <a:ext cx="2048256" cy="2665412"/>
          </a:xfrm>
          <a:prstGeom prst="round2SameRect">
            <a:avLst>
              <a:gd name="adj1" fmla="val 0"/>
              <a:gd name="adj2" fmla="val 6709"/>
            </a:avLst>
          </a:prstGeom>
          <a:solidFill>
            <a:schemeClr val="tx2">
              <a:alpha val="10196"/>
            </a:schemeClr>
          </a:solidFill>
        </p:spPr>
        <p:txBody>
          <a:bodyPr lIns="91440" tIns="91440" rIns="91440" bIns="91440">
            <a:normAutofit/>
          </a:bodyPr>
          <a:lstStyle>
            <a:lvl1pPr marL="227013" indent="-227013">
              <a:buClr>
                <a:schemeClr val="accent4"/>
              </a:buClr>
              <a:defRPr sz="1200"/>
            </a:lvl1pPr>
            <a:lvl2pPr marL="569913" indent="-220663">
              <a:buClr>
                <a:schemeClr val="accent4"/>
              </a:buClr>
              <a:defRPr sz="1100"/>
            </a:lvl2pPr>
            <a:lvl3pPr marL="855663" indent="-168275">
              <a:buClr>
                <a:schemeClr val="accent4"/>
              </a:buClr>
              <a:defRPr sz="105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E3E37F1-60C1-EC41-A242-ED5C2B24A8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7147C17-5FB3-674F-B83C-113CAD35DFBD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BBD2CE86-5934-EF47-A668-708D85E5CBFD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1238567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5552664" y="1955462"/>
            <a:ext cx="1616207" cy="2154944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28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99241" y="1429970"/>
            <a:ext cx="4118321" cy="2570051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7596984" y="2731663"/>
            <a:ext cx="757559" cy="1346772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026CF36-6E70-0D46-8DB1-1D86364551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0B9A8FF-FAA4-4948-8404-79CEBAF38A0F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Slide Number Placeholder 6">
            <a:extLst>
              <a:ext uri="{FF2B5EF4-FFF2-40B4-BE49-F238E27FC236}">
                <a16:creationId xmlns:a16="http://schemas.microsoft.com/office/drawing/2014/main" id="{74D59918-796A-7446-BF81-D94578B0CB32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77535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Slid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D265605-E9B3-4932-B0FC-C8CFA6EE86E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371E384-81EA-46CC-A6C2-1607448943B0}"/>
              </a:ext>
            </a:extLst>
          </p:cNvPr>
          <p:cNvSpPr/>
          <p:nvPr/>
        </p:nvSpPr>
        <p:spPr>
          <a:xfrm>
            <a:off x="0" y="283266"/>
            <a:ext cx="8863220" cy="4860235"/>
          </a:xfrm>
          <a:custGeom>
            <a:avLst/>
            <a:gdLst>
              <a:gd name="connsiteX0" fmla="*/ 0 w 11303000"/>
              <a:gd name="connsiteY0" fmla="*/ 0 h 6108700"/>
              <a:gd name="connsiteX1" fmla="*/ 9613866 w 11303000"/>
              <a:gd name="connsiteY1" fmla="*/ 0 h 6108700"/>
              <a:gd name="connsiteX2" fmla="*/ 11303000 w 11303000"/>
              <a:gd name="connsiteY2" fmla="*/ 1689134 h 6108700"/>
              <a:gd name="connsiteX3" fmla="*/ 11303000 w 11303000"/>
              <a:gd name="connsiteY3" fmla="*/ 6108700 h 6108700"/>
              <a:gd name="connsiteX4" fmla="*/ 0 w 11303000"/>
              <a:gd name="connsiteY4" fmla="*/ 6108700 h 61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03000" h="6108700">
                <a:moveTo>
                  <a:pt x="0" y="0"/>
                </a:moveTo>
                <a:lnTo>
                  <a:pt x="9613866" y="0"/>
                </a:lnTo>
                <a:cubicBezTo>
                  <a:pt x="10546749" y="0"/>
                  <a:pt x="11303000" y="756251"/>
                  <a:pt x="11303000" y="1689134"/>
                </a:cubicBezTo>
                <a:lnTo>
                  <a:pt x="11303000" y="6108700"/>
                </a:lnTo>
                <a:lnTo>
                  <a:pt x="0" y="61087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12" name="Picture 11" descr="A picture containing text, device, gauge, meter&#10;&#10;Description automatically generated">
            <a:extLst>
              <a:ext uri="{FF2B5EF4-FFF2-40B4-BE49-F238E27FC236}">
                <a16:creationId xmlns:a16="http://schemas.microsoft.com/office/drawing/2014/main" id="{0134AC48-3747-624F-A576-1352FEDAA9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976" y="4643686"/>
            <a:ext cx="885023" cy="317782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E1253FD-3A83-0744-9A1C-5D5360047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235" y="1842326"/>
            <a:ext cx="6039046" cy="1820850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936830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1877667" y="526801"/>
            <a:ext cx="5388667" cy="3372201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B13996-1E68-DC44-88E3-4CF8FAF4C8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C6AEF15-25F7-8E4C-A150-881EC0794E93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F6E9C888-9553-1D45-81D9-8A55A7BFC355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4958713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52400" cy="1276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997768" y="233364"/>
            <a:ext cx="7148464" cy="4302162"/>
            <a:chOff x="773898" y="382213"/>
            <a:chExt cx="7596204" cy="4571625"/>
          </a:xfrm>
        </p:grpSpPr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898" y="4742822"/>
              <a:ext cx="7596204" cy="211016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899" y="382213"/>
              <a:ext cx="7596203" cy="4370657"/>
            </a:xfrm>
            <a:prstGeom prst="rect">
              <a:avLst/>
            </a:prstGeom>
          </p:spPr>
        </p:pic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Media Placeholder 2">
            <a:extLst>
              <a:ext uri="{FF2B5EF4-FFF2-40B4-BE49-F238E27FC236}">
                <a16:creationId xmlns:a16="http://schemas.microsoft.com/office/drawing/2014/main" id="{307DA171-E6E6-EF41-9A1C-25BC6CCB62AA}"/>
              </a:ext>
            </a:extLst>
          </p:cNvPr>
          <p:cNvSpPr>
            <a:spLocks noGrp="1"/>
          </p:cNvSpPr>
          <p:nvPr>
            <p:ph type="media" sz="quarter" idx="19"/>
          </p:nvPr>
        </p:nvSpPr>
        <p:spPr>
          <a:xfrm>
            <a:off x="1955586" y="453358"/>
            <a:ext cx="5232827" cy="3519288"/>
          </a:xfrm>
        </p:spPr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72B97F-A8B4-9643-BF59-BC4549FE61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2E32B6-3275-784F-9088-B424F82E7A5D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A20F389D-38A8-2142-A791-0F6E33AB382E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03499004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2206103" y="506132"/>
            <a:ext cx="4748046" cy="3561034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722DA6-2C9A-A84D-8CFD-76A47981C7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248702-E2D3-7A44-9A82-E9CD14F3F943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24D9D2BF-59EE-C346-B011-E306196DC3D9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7982215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5 Image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"/>
          <p:cNvSpPr>
            <a:spLocks noGrp="1"/>
          </p:cNvSpPr>
          <p:nvPr>
            <p:ph type="pic" sz="quarter" idx="24" hasCustomPrompt="1"/>
          </p:nvPr>
        </p:nvSpPr>
        <p:spPr>
          <a:xfrm>
            <a:off x="4700014" y="1200150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25" hasCustomPrompt="1"/>
          </p:nvPr>
        </p:nvSpPr>
        <p:spPr>
          <a:xfrm>
            <a:off x="4700014" y="2295732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26" hasCustomPrompt="1"/>
          </p:nvPr>
        </p:nvSpPr>
        <p:spPr>
          <a:xfrm>
            <a:off x="4700014" y="3506237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0D442-B9FB-491C-A565-5BE8A85F628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228598" y="1200150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8598" y="2295732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228598" y="3509351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2464306" y="1200150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2" hasCustomPrompt="1"/>
          </p:nvPr>
        </p:nvSpPr>
        <p:spPr>
          <a:xfrm>
            <a:off x="2464306" y="2295732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3" hasCustomPrompt="1"/>
          </p:nvPr>
        </p:nvSpPr>
        <p:spPr>
          <a:xfrm>
            <a:off x="2464306" y="3506237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27" hasCustomPrompt="1"/>
          </p:nvPr>
        </p:nvSpPr>
        <p:spPr>
          <a:xfrm>
            <a:off x="6935723" y="1200150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6935723" y="2295732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29" hasCustomPrompt="1"/>
          </p:nvPr>
        </p:nvSpPr>
        <p:spPr>
          <a:xfrm>
            <a:off x="6935723" y="3506237"/>
            <a:ext cx="1979677" cy="841987"/>
          </a:xfrm>
        </p:spPr>
        <p:txBody>
          <a:bodyPr vert="horz" lIns="0" tIns="0" rIns="0" bIns="0" rtlCol="0">
            <a:normAutofit/>
          </a:bodyPr>
          <a:lstStyle>
            <a:lvl1pPr marL="287338" indent="-287338">
              <a:buClr>
                <a:schemeClr val="bg1"/>
              </a:buClr>
              <a:buFont typeface="Century Gothic" panose="020B0502020202020204" pitchFamily="34" charset="0"/>
              <a:buChar char=" "/>
              <a:defRPr lang="en-US" baseline="0" dirty="0"/>
            </a:lvl1pPr>
          </a:lstStyle>
          <a:p>
            <a:pPr marL="0" lvl="0" indent="0" algn="ctr">
              <a:buNone/>
            </a:pPr>
            <a:r>
              <a:rPr lang="en-US"/>
              <a:t> 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0F79C2C-2703-E94E-A828-C4E6C8E15F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69A5AF9-C6E6-4C4E-ADC0-FC86DAC3FB68}"/>
              </a:ext>
            </a:extLst>
          </p:cNvPr>
          <p:cNvSpPr/>
          <p:nvPr userDrawn="1"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E17CE277-7525-C34E-BAA1-882B69943B6F}"/>
              </a:ext>
            </a:extLst>
          </p:cNvPr>
          <p:cNvSpPr txBox="1">
            <a:spLocks/>
          </p:cNvSpPr>
          <p:nvPr userDrawn="1"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28650542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device, gauge, meter&#10;&#10;Description automatically generated">
            <a:extLst>
              <a:ext uri="{FF2B5EF4-FFF2-40B4-BE49-F238E27FC236}">
                <a16:creationId xmlns:a16="http://schemas.microsoft.com/office/drawing/2014/main" id="{48AA636C-40B0-C84B-BA6A-ABF01F2128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956" y="1908688"/>
            <a:ext cx="2484432" cy="89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9809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5727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pter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D265605-E9B3-4932-B0FC-C8CFA6EE86E2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CA7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371E384-81EA-46CC-A6C2-1607448943B0}"/>
              </a:ext>
            </a:extLst>
          </p:cNvPr>
          <p:cNvSpPr/>
          <p:nvPr userDrawn="1"/>
        </p:nvSpPr>
        <p:spPr>
          <a:xfrm>
            <a:off x="0" y="283266"/>
            <a:ext cx="8863220" cy="4860235"/>
          </a:xfrm>
          <a:custGeom>
            <a:avLst/>
            <a:gdLst>
              <a:gd name="connsiteX0" fmla="*/ 0 w 11303000"/>
              <a:gd name="connsiteY0" fmla="*/ 0 h 6108700"/>
              <a:gd name="connsiteX1" fmla="*/ 9613866 w 11303000"/>
              <a:gd name="connsiteY1" fmla="*/ 0 h 6108700"/>
              <a:gd name="connsiteX2" fmla="*/ 11303000 w 11303000"/>
              <a:gd name="connsiteY2" fmla="*/ 1689134 h 6108700"/>
              <a:gd name="connsiteX3" fmla="*/ 11303000 w 11303000"/>
              <a:gd name="connsiteY3" fmla="*/ 6108700 h 6108700"/>
              <a:gd name="connsiteX4" fmla="*/ 0 w 11303000"/>
              <a:gd name="connsiteY4" fmla="*/ 6108700 h 61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03000" h="6108700">
                <a:moveTo>
                  <a:pt x="0" y="0"/>
                </a:moveTo>
                <a:lnTo>
                  <a:pt x="9613866" y="0"/>
                </a:lnTo>
                <a:cubicBezTo>
                  <a:pt x="10546749" y="0"/>
                  <a:pt x="11303000" y="756251"/>
                  <a:pt x="11303000" y="1689134"/>
                </a:cubicBezTo>
                <a:lnTo>
                  <a:pt x="11303000" y="6108700"/>
                </a:lnTo>
                <a:lnTo>
                  <a:pt x="0" y="6108700"/>
                </a:lnTo>
                <a:close/>
              </a:path>
            </a:pathLst>
          </a:custGeom>
          <a:solidFill>
            <a:srgbClr val="0741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12" name="Picture 11" descr="A picture containing text, device, gauge, meter&#10;&#10;Description automatically generated">
            <a:extLst>
              <a:ext uri="{FF2B5EF4-FFF2-40B4-BE49-F238E27FC236}">
                <a16:creationId xmlns:a16="http://schemas.microsoft.com/office/drawing/2014/main" id="{0134AC48-3747-624F-A576-1352FEDAA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976" y="4643686"/>
            <a:ext cx="885023" cy="317782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E1253FD-3A83-0744-9A1C-5D5360047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235" y="1842326"/>
            <a:ext cx="6039046" cy="1820850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1358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C0B06BD-B8DD-42E5-9FB7-F08ADECA4C01}"/>
              </a:ext>
            </a:extLst>
          </p:cNvPr>
          <p:cNvSpPr/>
          <p:nvPr/>
        </p:nvSpPr>
        <p:spPr>
          <a:xfrm>
            <a:off x="0" y="0"/>
            <a:ext cx="9144000" cy="798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9701A796-59E3-4949-A35C-6E4BB7764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829" y="211723"/>
            <a:ext cx="8722343" cy="347690"/>
          </a:xfrm>
        </p:spPr>
        <p:txBody>
          <a:bodyPr wrap="square" anchor="ctr">
            <a:noAutofit/>
          </a:bodyPr>
          <a:lstStyle>
            <a:lvl1pPr algn="l">
              <a:defRPr sz="255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1FED9AF6-9F70-4CFD-98AE-72A0BC0C09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id="{DBA6BBD2-CBA6-4FF9-A508-D93BFECFD067}"/>
              </a:ext>
            </a:extLst>
          </p:cNvPr>
          <p:cNvSpPr/>
          <p:nvPr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9" name="Slide Number Placeholder 6">
            <a:extLst>
              <a:ext uri="{FF2B5EF4-FFF2-40B4-BE49-F238E27FC236}">
                <a16:creationId xmlns:a16="http://schemas.microsoft.com/office/drawing/2014/main" id="{00F64003-7CEF-4B02-83E8-08AEC7C9E953}"/>
              </a:ext>
            </a:extLst>
          </p:cNvPr>
          <p:cNvSpPr txBox="1">
            <a:spLocks/>
          </p:cNvSpPr>
          <p:nvPr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500002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C0B06BD-B8DD-42E5-9FB7-F08ADECA4C01}"/>
              </a:ext>
            </a:extLst>
          </p:cNvPr>
          <p:cNvSpPr/>
          <p:nvPr/>
        </p:nvSpPr>
        <p:spPr>
          <a:xfrm>
            <a:off x="0" y="0"/>
            <a:ext cx="9144000" cy="798990"/>
          </a:xfrm>
          <a:prstGeom prst="rect">
            <a:avLst/>
          </a:prstGeom>
          <a:solidFill>
            <a:srgbClr val="0018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9701A796-59E3-4949-A35C-6E4BB7764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829" y="211723"/>
            <a:ext cx="8722343" cy="347690"/>
          </a:xfrm>
        </p:spPr>
        <p:txBody>
          <a:bodyPr wrap="square" anchor="ctr">
            <a:noAutofit/>
          </a:bodyPr>
          <a:lstStyle>
            <a:lvl1pPr algn="l">
              <a:defRPr sz="255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1FED9AF6-9F70-4CFD-98AE-72A0BC0C09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id="{DBA6BBD2-CBA6-4FF9-A508-D93BFECFD067}"/>
              </a:ext>
            </a:extLst>
          </p:cNvPr>
          <p:cNvSpPr/>
          <p:nvPr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9" name="Slide Number Placeholder 6">
            <a:extLst>
              <a:ext uri="{FF2B5EF4-FFF2-40B4-BE49-F238E27FC236}">
                <a16:creationId xmlns:a16="http://schemas.microsoft.com/office/drawing/2014/main" id="{00F64003-7CEF-4B02-83E8-08AEC7C9E953}"/>
              </a:ext>
            </a:extLst>
          </p:cNvPr>
          <p:cNvSpPr txBox="1">
            <a:spLocks/>
          </p:cNvSpPr>
          <p:nvPr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510375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Default layout">
    <p:bg>
      <p:bgPr>
        <a:solidFill>
          <a:srgbClr val="0018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1">
            <a:extLst>
              <a:ext uri="{FF2B5EF4-FFF2-40B4-BE49-F238E27FC236}">
                <a16:creationId xmlns:a16="http://schemas.microsoft.com/office/drawing/2014/main" id="{9701A796-59E3-4949-A35C-6E4BB7764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829" y="211723"/>
            <a:ext cx="8722343" cy="347690"/>
          </a:xfrm>
        </p:spPr>
        <p:txBody>
          <a:bodyPr wrap="square" anchor="ctr">
            <a:noAutofit/>
          </a:bodyPr>
          <a:lstStyle>
            <a:lvl1pPr algn="l">
              <a:defRPr sz="255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BA6BBD2-CBA6-4FF9-A508-D93BFECFD067}"/>
              </a:ext>
            </a:extLst>
          </p:cNvPr>
          <p:cNvSpPr/>
          <p:nvPr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FF7014"/>
          </a:solidFill>
          <a:ln>
            <a:solidFill>
              <a:srgbClr val="FF70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9" name="Slide Number Placeholder 6">
            <a:extLst>
              <a:ext uri="{FF2B5EF4-FFF2-40B4-BE49-F238E27FC236}">
                <a16:creationId xmlns:a16="http://schemas.microsoft.com/office/drawing/2014/main" id="{00F64003-7CEF-4B02-83E8-08AEC7C9E953}"/>
              </a:ext>
            </a:extLst>
          </p:cNvPr>
          <p:cNvSpPr txBox="1">
            <a:spLocks/>
          </p:cNvSpPr>
          <p:nvPr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>
                <a:solidFill>
                  <a:srgbClr val="5EBCE1"/>
                </a:solidFill>
              </a:rPr>
              <a:pPr/>
              <a:t>‹#›</a:t>
            </a:fld>
            <a:endParaRPr lang="en-US" sz="1050">
              <a:solidFill>
                <a:srgbClr val="5EBCE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41D14A-4CC6-6748-B6EE-52A3ACF3C7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</a:blip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641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1">
            <a:extLst>
              <a:ext uri="{FF2B5EF4-FFF2-40B4-BE49-F238E27FC236}">
                <a16:creationId xmlns:a16="http://schemas.microsoft.com/office/drawing/2014/main" id="{9701A796-59E3-4949-A35C-6E4BB7764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829" y="371476"/>
            <a:ext cx="8722343" cy="347690"/>
          </a:xfrm>
        </p:spPr>
        <p:txBody>
          <a:bodyPr wrap="square" anchor="ctr">
            <a:noAutofit/>
          </a:bodyPr>
          <a:lstStyle>
            <a:lvl1pPr algn="l">
              <a:defRPr sz="2550" b="1">
                <a:solidFill>
                  <a:srgbClr val="FF7014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1FED9AF6-9F70-4CFD-98AE-72A0BC0C09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id="{DBA6BBD2-CBA6-4FF9-A508-D93BFECFD067}"/>
              </a:ext>
            </a:extLst>
          </p:cNvPr>
          <p:cNvSpPr/>
          <p:nvPr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9" name="Slide Number Placeholder 6">
            <a:extLst>
              <a:ext uri="{FF2B5EF4-FFF2-40B4-BE49-F238E27FC236}">
                <a16:creationId xmlns:a16="http://schemas.microsoft.com/office/drawing/2014/main" id="{00F64003-7CEF-4B02-83E8-08AEC7C9E953}"/>
              </a:ext>
            </a:extLst>
          </p:cNvPr>
          <p:cNvSpPr txBox="1">
            <a:spLocks/>
          </p:cNvSpPr>
          <p:nvPr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889758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C0B06BD-B8DD-42E5-9FB7-F08ADECA4C01}"/>
              </a:ext>
            </a:extLst>
          </p:cNvPr>
          <p:cNvSpPr/>
          <p:nvPr/>
        </p:nvSpPr>
        <p:spPr>
          <a:xfrm>
            <a:off x="0" y="0"/>
            <a:ext cx="266461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9701A796-59E3-4949-A35C-6E4BB7764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42" y="2224060"/>
            <a:ext cx="2360921" cy="347690"/>
          </a:xfrm>
        </p:spPr>
        <p:txBody>
          <a:bodyPr wrap="square" anchor="ctr">
            <a:noAutofit/>
          </a:bodyPr>
          <a:lstStyle>
            <a:lvl1pPr algn="l">
              <a:defRPr sz="3300" b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1FED9AF6-9F70-4CFD-98AE-72A0BC0C09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</a:blip>
          <a:srcRect l="4334" t="9546" r="3294" b="28937"/>
          <a:stretch/>
        </p:blipFill>
        <p:spPr>
          <a:xfrm>
            <a:off x="210829" y="4641274"/>
            <a:ext cx="1074253" cy="354044"/>
          </a:xfrm>
          <a:prstGeom prst="rect">
            <a:avLst/>
          </a:prstGeom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id="{DBA6BBD2-CBA6-4FF9-A508-D93BFECFD067}"/>
              </a:ext>
            </a:extLst>
          </p:cNvPr>
          <p:cNvSpPr/>
          <p:nvPr/>
        </p:nvSpPr>
        <p:spPr>
          <a:xfrm flipV="1">
            <a:off x="8601076" y="4859907"/>
            <a:ext cx="332096" cy="13716"/>
          </a:xfrm>
          <a:prstGeom prst="rect">
            <a:avLst/>
          </a:prstGeom>
          <a:solidFill>
            <a:srgbClr val="00183C"/>
          </a:solidFill>
          <a:ln>
            <a:solidFill>
              <a:srgbClr val="0018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9" name="Slide Number Placeholder 6">
            <a:extLst>
              <a:ext uri="{FF2B5EF4-FFF2-40B4-BE49-F238E27FC236}">
                <a16:creationId xmlns:a16="http://schemas.microsoft.com/office/drawing/2014/main" id="{00F64003-7CEF-4B02-83E8-08AEC7C9E953}"/>
              </a:ext>
            </a:extLst>
          </p:cNvPr>
          <p:cNvSpPr txBox="1">
            <a:spLocks/>
          </p:cNvSpPr>
          <p:nvPr/>
        </p:nvSpPr>
        <p:spPr>
          <a:xfrm>
            <a:off x="8601076" y="4922044"/>
            <a:ext cx="332096" cy="221456"/>
          </a:xfrm>
          <a:prstGeom prst="rect">
            <a:avLst/>
          </a:prstGeom>
        </p:spPr>
        <p:txBody>
          <a:bodyPr wrap="none" lIns="0" tIns="0" rIns="0" bIns="0"/>
          <a:lstStyle>
            <a:defPPr>
              <a:defRPr lang="en-US"/>
            </a:defPPr>
            <a:lvl1pPr marL="0" algn="ctr" defTabSz="914400" rtl="0" eaLnBrk="1" latinLnBrk="0" hangingPunct="1"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4F7E95-2AEA-4C90-8528-C659D04F1447}" type="slidenum">
              <a:rPr lang="en-US" sz="1050" smtClean="0"/>
              <a:pPr/>
              <a:t>‹#›</a:t>
            </a:fld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782818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568FD6CA-F67D-49D7-9BAD-BC54B1AB4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0022670-3AC1-4F37-8A49-1C44DC49C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9440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57" r:id="rId2"/>
    <p:sldLayoutId id="2147483819" r:id="rId3"/>
    <p:sldLayoutId id="2147483815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9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7" r:id="rId18"/>
    <p:sldLayoutId id="2147483838" r:id="rId19"/>
    <p:sldLayoutId id="2147483839" r:id="rId20"/>
    <p:sldLayoutId id="2147483840" r:id="rId21"/>
    <p:sldLayoutId id="2147483841" r:id="rId22"/>
    <p:sldLayoutId id="2147483842" r:id="rId23"/>
    <p:sldLayoutId id="2147483843" r:id="rId24"/>
    <p:sldLayoutId id="2147483844" r:id="rId25"/>
    <p:sldLayoutId id="2147483845" r:id="rId26"/>
    <p:sldLayoutId id="2147483846" r:id="rId27"/>
    <p:sldLayoutId id="2147483847" r:id="rId28"/>
    <p:sldLayoutId id="2147483850" r:id="rId29"/>
    <p:sldLayoutId id="2147483851" r:id="rId30"/>
    <p:sldLayoutId id="2147483852" r:id="rId31"/>
    <p:sldLayoutId id="2147483853" r:id="rId32"/>
    <p:sldLayoutId id="2147483855" r:id="rId33"/>
    <p:sldLayoutId id="2147483828" r:id="rId34"/>
    <p:sldLayoutId id="2147483858" r:id="rId35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250" b="1" kern="1200">
          <a:solidFill>
            <a:schemeClr val="accent1"/>
          </a:solidFill>
          <a:latin typeface="FUTURA MEDIUM" panose="020B0602020204020303" pitchFamily="34" charset="-79"/>
          <a:ea typeface="+mj-ea"/>
          <a:cs typeface="FUTURA MEDIUM" panose="020B0602020204020303" pitchFamily="34" charset="-79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Futura Medium" panose="020B0602020204020303" pitchFamily="34" charset="-79"/>
          <a:ea typeface="+mn-ea"/>
          <a:cs typeface="Futura Medium" panose="020B0602020204020303" pitchFamily="34" charset="-79"/>
        </a:defRPr>
      </a:lvl1pPr>
      <a:lvl2pPr marL="260747" indent="-260747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Futura Medium" panose="020B0602020204020303" pitchFamily="34" charset="-79"/>
          <a:ea typeface="+mn-ea"/>
          <a:cs typeface="Futura Medium" panose="020B0602020204020303" pitchFamily="34" charset="-79"/>
        </a:defRPr>
      </a:lvl2pPr>
      <a:lvl3pPr marL="511969" indent="-251222" algn="l" defTabSz="685800" rtl="0" eaLnBrk="1" latinLnBrk="0" hangingPunct="1">
        <a:lnSpc>
          <a:spcPct val="90000"/>
        </a:lnSpc>
        <a:spcBef>
          <a:spcPts val="375"/>
        </a:spcBef>
        <a:buFont typeface="Futura PT Light" panose="020B0402020204020303" pitchFamily="34" charset="0"/>
        <a:buChar char="−"/>
        <a:defRPr sz="1200" kern="1200">
          <a:solidFill>
            <a:schemeClr val="tx2"/>
          </a:solidFill>
          <a:latin typeface="Futura Medium" panose="020B0602020204020303" pitchFamily="34" charset="-79"/>
          <a:ea typeface="+mn-ea"/>
          <a:cs typeface="Futura Medium" panose="020B0602020204020303" pitchFamily="34" charset="-79"/>
        </a:defRPr>
      </a:lvl3pPr>
      <a:lvl4pPr marL="685800" indent="-173831" algn="l" defTabSz="685800" rtl="0" eaLnBrk="1" latinLnBrk="0" hangingPunct="1">
        <a:lnSpc>
          <a:spcPct val="90000"/>
        </a:lnSpc>
        <a:spcBef>
          <a:spcPts val="375"/>
        </a:spcBef>
        <a:buFont typeface="Courier New" panose="02070309020205020404" pitchFamily="49" charset="0"/>
        <a:buChar char="o"/>
        <a:defRPr sz="1200" kern="1200">
          <a:solidFill>
            <a:schemeClr val="tx2"/>
          </a:solidFill>
          <a:latin typeface="Futura Medium" panose="020B0602020204020303" pitchFamily="34" charset="-79"/>
          <a:ea typeface="+mn-ea"/>
          <a:cs typeface="Futura Medium" panose="020B0602020204020303" pitchFamily="34" charset="-79"/>
        </a:defRPr>
      </a:lvl4pPr>
      <a:lvl5pPr marL="859631" indent="-173831" algn="l" defTabSz="685800" rtl="0" eaLnBrk="1" latinLnBrk="0" hangingPunct="1">
        <a:lnSpc>
          <a:spcPct val="90000"/>
        </a:lnSpc>
        <a:spcBef>
          <a:spcPts val="375"/>
        </a:spcBef>
        <a:buFont typeface="Wingdings" panose="05000000000000000000" pitchFamily="2" charset="2"/>
        <a:buChar char="v"/>
        <a:defRPr sz="1200" kern="1200">
          <a:solidFill>
            <a:schemeClr val="tx2"/>
          </a:solidFill>
          <a:latin typeface="Futura Medium" panose="020B0602020204020303" pitchFamily="34" charset="-79"/>
          <a:ea typeface="+mn-ea"/>
          <a:cs typeface="Futura Medium" panose="020B0602020204020303" pitchFamily="34" charset="-79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21.png"/><Relationship Id="rId5" Type="http://schemas.openxmlformats.org/officeDocument/2006/relationships/customXml" Target="../ink/ink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3.png"/><Relationship Id="rId4" Type="http://schemas.openxmlformats.org/officeDocument/2006/relationships/customXml" Target="../ink/ink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7.png"/><Relationship Id="rId4" Type="http://schemas.openxmlformats.org/officeDocument/2006/relationships/customXml" Target="../ink/ink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8.png"/><Relationship Id="rId4" Type="http://schemas.openxmlformats.org/officeDocument/2006/relationships/customXml" Target="../ink/ink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evachat.azurewebsites.net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30.png"/><Relationship Id="rId4" Type="http://schemas.openxmlformats.org/officeDocument/2006/relationships/customXml" Target="../ink/ink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61427-3FEB-B646-AA5F-55ABE602A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172" y="1842326"/>
            <a:ext cx="6219900" cy="1820850"/>
          </a:xfrm>
        </p:spPr>
        <p:txBody>
          <a:bodyPr/>
          <a:lstStyle/>
          <a:p>
            <a:r>
              <a:rPr lang="en-US" dirty="0">
                <a:latin typeface="Futura PT Bold"/>
                <a:cs typeface="FUTURA MEDIUM"/>
              </a:rPr>
              <a:t>Computer Vision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147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650E4A-5C52-29CE-92F3-F4311A557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1F7A9-9CA0-E173-606B-76035B09F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How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618A48-8D1D-F3BA-9CCD-3D8EA6ECE58C}"/>
              </a:ext>
            </a:extLst>
          </p:cNvPr>
          <p:cNvSpPr txBox="1"/>
          <p:nvPr/>
        </p:nvSpPr>
        <p:spPr>
          <a:xfrm>
            <a:off x="457200" y="693897"/>
            <a:ext cx="2500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Understand the image</a:t>
            </a:r>
          </a:p>
        </p:txBody>
      </p:sp>
      <p:sp>
        <p:nvSpPr>
          <p:cNvPr id="3" name="AutoShape 2" descr="Spotfire | Neural Networks Explained: A Look at Functions Applications">
            <a:extLst>
              <a:ext uri="{FF2B5EF4-FFF2-40B4-BE49-F238E27FC236}">
                <a16:creationId xmlns:a16="http://schemas.microsoft.com/office/drawing/2014/main" id="{F633E174-887F-03A5-989A-3EC283E7A3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322" y="1063229"/>
            <a:ext cx="2722419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2. Apply filters </a:t>
            </a:r>
          </a:p>
        </p:txBody>
      </p:sp>
      <p:pic>
        <p:nvPicPr>
          <p:cNvPr id="10" name="Picture 9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31ED4B39-130D-EFA1-0D0B-740C701A8C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394" y="1082376"/>
            <a:ext cx="4296642" cy="380838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D4A6282-837F-8DD4-8070-E2BF40D90193}"/>
              </a:ext>
            </a:extLst>
          </p:cNvPr>
          <p:cNvSpPr txBox="1"/>
          <p:nvPr/>
        </p:nvSpPr>
        <p:spPr>
          <a:xfrm>
            <a:off x="7294419" y="1063228"/>
            <a:ext cx="18495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Resulting matrix: a likelihood that the filters pattern is present at that location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5CA4B1-9B88-E64A-8936-E3A900CF67BA}"/>
              </a:ext>
            </a:extLst>
          </p:cNvPr>
          <p:cNvSpPr txBox="1"/>
          <p:nvPr/>
        </p:nvSpPr>
        <p:spPr>
          <a:xfrm>
            <a:off x="457199" y="1737361"/>
            <a:ext cx="2050473" cy="2890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Different filters detect different features or manipulate an image different ways.</a:t>
            </a:r>
          </a:p>
          <a:p>
            <a:endParaRPr lang="en-US" dirty="0"/>
          </a:p>
          <a:p>
            <a:r>
              <a:rPr lang="en-US" dirty="0"/>
              <a:t>Edges, curves, textures, blurring, sharpening, etc.</a:t>
            </a:r>
          </a:p>
        </p:txBody>
      </p:sp>
    </p:spTree>
    <p:extLst>
      <p:ext uri="{BB962C8B-B14F-4D97-AF65-F5344CB8AC3E}">
        <p14:creationId xmlns:p14="http://schemas.microsoft.com/office/powerpoint/2010/main" val="1205933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C61969-350C-5F7F-6E41-5333EDFED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FC437FFE-D4A7-D926-669A-D86885968C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600" y="888802"/>
            <a:ext cx="8653067" cy="485775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Pictionary Anyone?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110B76-C0A9-EDDD-6781-651BC2487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How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3CD883-60F9-1A97-0149-0EEF1B7F375A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228600" y="1374577"/>
            <a:ext cx="8645236" cy="3183568"/>
          </a:xfrm>
        </p:spPr>
        <p:txBody>
          <a:bodyPr>
            <a:noAutofit/>
          </a:bodyPr>
          <a:lstStyle/>
          <a:p>
            <a:r>
              <a:rPr lang="en-US" sz="1200" dirty="0"/>
              <a:t>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A66A04C-5460-BC43-C3E0-5C5C02D979BA}"/>
                  </a:ext>
                </a:extLst>
              </p14:cNvPr>
              <p14:cNvContentPartPr/>
              <p14:nvPr/>
            </p14:nvContentPartPr>
            <p14:xfrm>
              <a:off x="396720" y="1579680"/>
              <a:ext cx="8278200" cy="29710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A66A04C-5460-BC43-C3E0-5C5C02D979B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7360" y="1570320"/>
                <a:ext cx="8296920" cy="29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5A961E9-2893-F979-365A-144836F0A413}"/>
                  </a:ext>
                </a:extLst>
              </p14:cNvPr>
              <p14:cNvContentPartPr/>
              <p14:nvPr/>
            </p14:nvContentPartPr>
            <p14:xfrm>
              <a:off x="262080" y="1439640"/>
              <a:ext cx="8533440" cy="31795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5A961E9-2893-F979-365A-144836F0A41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2720" y="1430280"/>
                <a:ext cx="8552160" cy="319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0646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B21E7-13D8-4156-7FC5-DC28C6BBD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E5FFA-147A-F5F9-70BE-62A76F26B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How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798B4D-9F37-7FF3-85A9-71799F285A6B}"/>
              </a:ext>
            </a:extLst>
          </p:cNvPr>
          <p:cNvSpPr txBox="1"/>
          <p:nvPr/>
        </p:nvSpPr>
        <p:spPr>
          <a:xfrm>
            <a:off x="457200" y="693897"/>
            <a:ext cx="2500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Understand the image</a:t>
            </a:r>
          </a:p>
        </p:txBody>
      </p:sp>
      <p:sp>
        <p:nvSpPr>
          <p:cNvPr id="3" name="AutoShape 2" descr="Spotfire | Neural Networks Explained: A Look at Functions Applications">
            <a:extLst>
              <a:ext uri="{FF2B5EF4-FFF2-40B4-BE49-F238E27FC236}">
                <a16:creationId xmlns:a16="http://schemas.microsoft.com/office/drawing/2014/main" id="{C6502CF6-68F3-36B7-CAA1-BEE407675C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322" y="1063229"/>
            <a:ext cx="2722419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2. Apply filters </a:t>
            </a:r>
          </a:p>
        </p:txBody>
      </p:sp>
      <p:pic>
        <p:nvPicPr>
          <p:cNvPr id="7170" name="Picture 2" descr="Beginners Guide to Convolutional Neural Networks | by Sabina Pokhrel |  Towards Data Science">
            <a:extLst>
              <a:ext uri="{FF2B5EF4-FFF2-40B4-BE49-F238E27FC236}">
                <a16:creationId xmlns:a16="http://schemas.microsoft.com/office/drawing/2014/main" id="{47C3CD24-5941-A285-D647-E57BE221F3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5" b="5829"/>
          <a:stretch/>
        </p:blipFill>
        <p:spPr bwMode="auto">
          <a:xfrm>
            <a:off x="1137296" y="2332282"/>
            <a:ext cx="6869408" cy="1928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2" descr="Spotfire | Neural Networks Explained: A Look at Functions Applications">
            <a:extLst>
              <a:ext uri="{FF2B5EF4-FFF2-40B4-BE49-F238E27FC236}">
                <a16:creationId xmlns:a16="http://schemas.microsoft.com/office/drawing/2014/main" id="{5B56F2F0-04BB-8677-F7D7-EE5EA3EB1F5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322" y="1491854"/>
            <a:ext cx="2722419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2. </a:t>
            </a:r>
            <a:r>
              <a:rPr lang="en-US" dirty="0" err="1"/>
              <a:t>Downsample</a:t>
            </a:r>
            <a:r>
              <a:rPr lang="en-US" dirty="0"/>
              <a:t> by pooling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7D2CB7-6349-833A-A9EC-19C30C48D9B3}"/>
              </a:ext>
            </a:extLst>
          </p:cNvPr>
          <p:cNvSpPr txBox="1"/>
          <p:nvPr/>
        </p:nvSpPr>
        <p:spPr>
          <a:xfrm>
            <a:off x="4713767" y="634604"/>
            <a:ext cx="35158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Downsampling</a:t>
            </a:r>
            <a:r>
              <a:rPr lang="en-US" dirty="0"/>
              <a:t> reduces the volume of information to process, while pooing preserves the import features.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FDBFF4C1-A28A-74D3-3ED9-E0D27C2706A8}"/>
                  </a:ext>
                </a:extLst>
              </p14:cNvPr>
              <p14:cNvContentPartPr/>
              <p14:nvPr/>
            </p14:nvContentPartPr>
            <p14:xfrm>
              <a:off x="1123200" y="2451240"/>
              <a:ext cx="6724440" cy="1071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FDBFF4C1-A28A-74D3-3ED9-E0D27C2706A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3840" y="2441880"/>
                <a:ext cx="6743160" cy="109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712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D6AB2-DAAE-23A3-9BB2-4A6FF0AEF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A7DB8-AECA-02A8-E046-1EE0D4AC8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How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B092D3-B9CA-D5F3-2AAF-3F8B63B4AC7B}"/>
              </a:ext>
            </a:extLst>
          </p:cNvPr>
          <p:cNvSpPr txBox="1"/>
          <p:nvPr/>
        </p:nvSpPr>
        <p:spPr>
          <a:xfrm>
            <a:off x="457200" y="693897"/>
            <a:ext cx="2500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Understand the image</a:t>
            </a:r>
          </a:p>
        </p:txBody>
      </p:sp>
      <p:sp>
        <p:nvSpPr>
          <p:cNvPr id="3" name="AutoShape 2" descr="Spotfire | Neural Networks Explained: A Look at Functions Applications">
            <a:extLst>
              <a:ext uri="{FF2B5EF4-FFF2-40B4-BE49-F238E27FC236}">
                <a16:creationId xmlns:a16="http://schemas.microsoft.com/office/drawing/2014/main" id="{289100EC-B3FF-3AB3-5595-BCA0559575E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322" y="1063229"/>
            <a:ext cx="2722419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2. Apply filters </a:t>
            </a:r>
          </a:p>
        </p:txBody>
      </p:sp>
      <p:sp>
        <p:nvSpPr>
          <p:cNvPr id="6" name="AutoShape 2" descr="Spotfire | Neural Networks Explained: A Look at Functions Applications">
            <a:extLst>
              <a:ext uri="{FF2B5EF4-FFF2-40B4-BE49-F238E27FC236}">
                <a16:creationId xmlns:a16="http://schemas.microsoft.com/office/drawing/2014/main" id="{95BC76C6-63CE-43B4-FD30-1656C43767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322" y="1491854"/>
            <a:ext cx="2722419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2. </a:t>
            </a:r>
            <a:r>
              <a:rPr lang="en-US" dirty="0" err="1"/>
              <a:t>Downsample</a:t>
            </a:r>
            <a:r>
              <a:rPr lang="en-US" dirty="0"/>
              <a:t> by pooling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F616AE-5002-E1F5-132F-44B1D4ADF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650" y="2225279"/>
            <a:ext cx="2857500" cy="2143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D2E9CA-ACEC-5733-310C-8EA4BED0A0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0491" y="2225279"/>
            <a:ext cx="2934997" cy="220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137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399EA-AE8B-F8DC-0BF1-29DB8ED12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19C1B-2F53-AD94-19DB-42DA6EAD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>
                <a:cs typeface="FUTURA MEDIUM"/>
              </a:rPr>
              <a:t>The Huh?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4A565A0-90FE-702B-A4FE-96AA0DBF6C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1347" y="2929471"/>
            <a:ext cx="338180" cy="38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9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F6063E-4384-5166-BEBB-128B489C34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5F9DC-770D-2E53-17BF-6F945EA5E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Huh?</a:t>
            </a:r>
            <a:endParaRPr lang="en-US" sz="1400" dirty="0">
              <a:latin typeface="Arial"/>
              <a:cs typeface="Arial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9C5D99B-10E3-9BBC-329B-C089DF750B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204" b="1218"/>
          <a:stretch/>
        </p:blipFill>
        <p:spPr>
          <a:xfrm>
            <a:off x="0" y="1149928"/>
            <a:ext cx="9144000" cy="341514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59D685EE-BC80-FB7E-B39B-F44FD28CAE24}"/>
                  </a:ext>
                </a:extLst>
              </p14:cNvPr>
              <p14:cNvContentPartPr/>
              <p14:nvPr/>
            </p14:nvContentPartPr>
            <p14:xfrm>
              <a:off x="747720" y="677880"/>
              <a:ext cx="8350200" cy="184860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59D685EE-BC80-FB7E-B39B-F44FD28CAE2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8360" y="668520"/>
                <a:ext cx="8368920" cy="186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4429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67E2F5-A8FD-EFEF-B87E-C4ACA47B7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8CC46-111D-FF5E-91D7-7CC7110FF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Huh?</a:t>
            </a:r>
            <a:endParaRPr lang="en-US" sz="1400" dirty="0">
              <a:latin typeface="Arial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6AA2DC-6C72-FB5E-68B0-149CE66F0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866" y="433714"/>
            <a:ext cx="6094268" cy="308429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7D6A413-BD5D-8A77-AC73-2F3F672AA499}"/>
                  </a:ext>
                </a:extLst>
              </p14:cNvPr>
              <p14:cNvContentPartPr/>
              <p14:nvPr/>
            </p14:nvContentPartPr>
            <p14:xfrm>
              <a:off x="3061800" y="3225960"/>
              <a:ext cx="2930760" cy="4802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7D6A413-BD5D-8A77-AC73-2F3F672AA49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52440" y="3216600"/>
                <a:ext cx="2949480" cy="49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3342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EFB88-17C4-6846-F8F2-4FC844F9A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F795E-6BD7-2B81-9691-72BD2FB46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>
                <a:cs typeface="FUTURA MEDIUM"/>
              </a:rPr>
              <a:t>The Why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0A40930-B806-69F2-687D-03DC580A0F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1347" y="2929471"/>
            <a:ext cx="338180" cy="38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76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5ED259-7222-4641-14F1-8D043D343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A4FC9E6B-A965-C805-7474-80261D8BB0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600" y="888802"/>
            <a:ext cx="8653067" cy="485775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Use Cases?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DF9194-BA44-B8BE-42C2-46CB76D56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Why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6DF313-43C9-4CC0-D3A4-7D27B398C41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228600" y="1374577"/>
            <a:ext cx="8645236" cy="2976761"/>
          </a:xfrm>
        </p:spPr>
        <p:txBody>
          <a:bodyPr>
            <a:noAutofit/>
          </a:bodyPr>
          <a:lstStyle/>
          <a:p>
            <a:r>
              <a:rPr lang="en-US" sz="1200" dirty="0"/>
              <a:t>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C609CAAA-535B-DC99-E483-917AA0D87BD5}"/>
                  </a:ext>
                </a:extLst>
              </p14:cNvPr>
              <p14:cNvContentPartPr/>
              <p14:nvPr/>
            </p14:nvContentPartPr>
            <p14:xfrm>
              <a:off x="276120" y="1411560"/>
              <a:ext cx="8177760" cy="30805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C609CAAA-535B-DC99-E483-917AA0D87BD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6760" y="1402200"/>
                <a:ext cx="8196480" cy="309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0159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18B64-9479-C5F5-BB32-C4E866891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5C8AC174-C40A-91DA-F48D-C80DF6903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600" y="888802"/>
            <a:ext cx="8653067" cy="485775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Use Cases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8E9CA-534F-0674-DCDA-900BA5020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Why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895366-2FD0-210E-198B-675E882EC7D3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228600" y="1374577"/>
            <a:ext cx="8645236" cy="2976761"/>
          </a:xfrm>
        </p:spPr>
        <p:txBody>
          <a:bodyPr>
            <a:noAutofit/>
          </a:bodyPr>
          <a:lstStyle/>
          <a:p>
            <a:r>
              <a:rPr lang="en-US" sz="1200" dirty="0"/>
              <a:t> </a:t>
            </a:r>
            <a:r>
              <a:rPr lang="en-US" sz="1200" b="1" dirty="0"/>
              <a:t>Image Classification</a:t>
            </a:r>
            <a:endParaRPr lang="en-US" sz="1200" dirty="0"/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Product Categorization:</a:t>
            </a:r>
            <a:r>
              <a:rPr lang="en-US" sz="1200" dirty="0"/>
              <a:t> Sorting products in e-commerce platforms (apparel, electronics, groceries) for better search and recommendations.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Quality Control:</a:t>
            </a:r>
            <a:r>
              <a:rPr lang="en-US" sz="1200" dirty="0"/>
              <a:t> Inspecting manufactured goods for defects (e.g., cracks in machinery parts, blemishes on food).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Medical Imaging:</a:t>
            </a:r>
            <a:r>
              <a:rPr lang="en-US" sz="1200" dirty="0"/>
              <a:t> Analyzing X-rays, MRIs, and CT scans to detect abnormalities (tumors, fractures).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Remote Sensing:</a:t>
            </a:r>
            <a:r>
              <a:rPr lang="en-US" sz="1200" dirty="0"/>
              <a:t> Classifying land cover (forests, urban areas, water bodies) from satellite imagery.</a:t>
            </a:r>
          </a:p>
          <a:p>
            <a:pPr marL="0" indent="0"/>
            <a:r>
              <a:rPr lang="en-US" sz="1200" b="1" dirty="0"/>
              <a:t>Project Manager/Business Analyst Perspective:</a:t>
            </a:r>
            <a:endParaRPr lang="en-US" sz="1200" dirty="0"/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Increased Efficiency:</a:t>
            </a:r>
            <a:r>
              <a:rPr lang="en-US" sz="1200" dirty="0"/>
              <a:t> Automate tasks that previously required manual inspection, saving time and resources.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Improved Accuracy:</a:t>
            </a:r>
            <a:r>
              <a:rPr lang="en-US" sz="1200" dirty="0"/>
              <a:t> Reduce human error in classification tasks, leading to more reliable and consistent outcomes.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Data-Driven Insights:</a:t>
            </a:r>
            <a:r>
              <a:rPr lang="en-US" sz="1200" dirty="0"/>
              <a:t> Gain valuable insights from visual data that can inform business decisions (e.g., market trends, customer behavior).</a:t>
            </a:r>
          </a:p>
        </p:txBody>
      </p:sp>
    </p:spTree>
    <p:extLst>
      <p:ext uri="{BB962C8B-B14F-4D97-AF65-F5344CB8AC3E}">
        <p14:creationId xmlns:p14="http://schemas.microsoft.com/office/powerpoint/2010/main" val="414068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Futura PT Bold"/>
                <a:cs typeface="FUTURA MEDIUM"/>
              </a:rPr>
              <a:t>Agenda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36317" y="225778"/>
            <a:ext cx="4079082" cy="4580732"/>
          </a:xfrm>
          <a:prstGeom prst="round2Diag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5660" r="-14860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30B757E-9EC2-4B7F-967F-1F074D131CE3}"/>
              </a:ext>
            </a:extLst>
          </p:cNvPr>
          <p:cNvGrpSpPr/>
          <p:nvPr/>
        </p:nvGrpSpPr>
        <p:grpSpPr>
          <a:xfrm>
            <a:off x="921565" y="770243"/>
            <a:ext cx="2972011" cy="461470"/>
            <a:chOff x="2892462" y="351983"/>
            <a:chExt cx="4139727" cy="454328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57F2F10-C8C0-41B8-BE3E-F2FD4935B052}"/>
                </a:ext>
              </a:extLst>
            </p:cNvPr>
            <p:cNvGrpSpPr/>
            <p:nvPr/>
          </p:nvGrpSpPr>
          <p:grpSpPr>
            <a:xfrm>
              <a:off x="2892462" y="351983"/>
              <a:ext cx="611505" cy="454328"/>
              <a:chOff x="4358640" y="844549"/>
              <a:chExt cx="815340" cy="605770"/>
            </a:xfrm>
          </p:grpSpPr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CC326A3-9CF6-45D5-BF35-B3386C6DFC8C}"/>
                  </a:ext>
                </a:extLst>
              </p:cNvPr>
              <p:cNvSpPr/>
              <p:nvPr/>
            </p:nvSpPr>
            <p:spPr>
              <a:xfrm>
                <a:off x="4358640" y="844549"/>
                <a:ext cx="815340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F5A6D55-F2B5-4457-9B57-EBCFF020ADD2}"/>
                  </a:ext>
                </a:extLst>
              </p:cNvPr>
              <p:cNvSpPr txBox="1"/>
              <p:nvPr/>
            </p:nvSpPr>
            <p:spPr>
              <a:xfrm>
                <a:off x="4515252" y="927100"/>
                <a:ext cx="494495" cy="52321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2550" b="1">
                    <a:latin typeface="Futura PT Heavy" panose="020B0802020204020303" pitchFamily="34" charset="0"/>
                  </a:rPr>
                  <a:t>01</a:t>
                </a: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2E9B6E1-7420-4F5C-A89A-7C6EAEF8CB63}"/>
                </a:ext>
              </a:extLst>
            </p:cNvPr>
            <p:cNvSpPr txBox="1"/>
            <p:nvPr/>
          </p:nvSpPr>
          <p:spPr>
            <a:xfrm>
              <a:off x="3980152" y="463110"/>
              <a:ext cx="3052037" cy="27271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b="1" dirty="0">
                  <a:solidFill>
                    <a:srgbClr val="33383F"/>
                  </a:solidFill>
                  <a:latin typeface="Apercu (Body)"/>
                </a:rPr>
                <a:t>The What</a:t>
              </a:r>
              <a:endParaRPr lang="en-US" dirty="0">
                <a:latin typeface="Apercu (Body)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862D3A7-7D5C-4CB5-850E-7CDA713837C0}"/>
              </a:ext>
            </a:extLst>
          </p:cNvPr>
          <p:cNvGrpSpPr/>
          <p:nvPr/>
        </p:nvGrpSpPr>
        <p:grpSpPr>
          <a:xfrm>
            <a:off x="921565" y="1416139"/>
            <a:ext cx="3018530" cy="454328"/>
            <a:chOff x="2892462" y="1121329"/>
            <a:chExt cx="4267930" cy="45432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D046BB3F-3EC9-465E-8365-DDEADB9EA212}"/>
                </a:ext>
              </a:extLst>
            </p:cNvPr>
            <p:cNvGrpSpPr/>
            <p:nvPr/>
          </p:nvGrpSpPr>
          <p:grpSpPr>
            <a:xfrm>
              <a:off x="2892462" y="1121329"/>
              <a:ext cx="611505" cy="454328"/>
              <a:chOff x="4358640" y="844549"/>
              <a:chExt cx="815340" cy="605770"/>
            </a:xfrm>
          </p:grpSpPr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C7F9C50E-0FF6-4707-A04E-5AF3F2262257}"/>
                  </a:ext>
                </a:extLst>
              </p:cNvPr>
              <p:cNvSpPr/>
              <p:nvPr/>
            </p:nvSpPr>
            <p:spPr>
              <a:xfrm>
                <a:off x="4358640" y="844549"/>
                <a:ext cx="815340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962BF9C3-183F-4B9A-8982-2798407DE747}"/>
                  </a:ext>
                </a:extLst>
              </p:cNvPr>
              <p:cNvSpPr txBox="1"/>
              <p:nvPr/>
            </p:nvSpPr>
            <p:spPr>
              <a:xfrm>
                <a:off x="4504139" y="927100"/>
                <a:ext cx="516723" cy="52321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2550" b="1">
                    <a:latin typeface="Futura PT Heavy" panose="020B0802020204020303" pitchFamily="34" charset="0"/>
                  </a:rPr>
                  <a:t>02</a:t>
                </a: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F0E10C9-E34C-418A-9D97-348164150FB1}"/>
                </a:ext>
              </a:extLst>
            </p:cNvPr>
            <p:cNvSpPr txBox="1"/>
            <p:nvPr/>
          </p:nvSpPr>
          <p:spPr>
            <a:xfrm>
              <a:off x="3997332" y="1237034"/>
              <a:ext cx="3163060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b="1" dirty="0">
                  <a:solidFill>
                    <a:srgbClr val="33383F"/>
                  </a:solidFill>
                  <a:ea typeface="+mn-lt"/>
                  <a:cs typeface="+mn-lt"/>
                </a:rPr>
                <a:t>The How</a:t>
              </a:r>
              <a:endParaRPr lang="en-US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D69BFD3-72F5-4696-A4B5-D10D702C9EB9}"/>
              </a:ext>
            </a:extLst>
          </p:cNvPr>
          <p:cNvGrpSpPr/>
          <p:nvPr/>
        </p:nvGrpSpPr>
        <p:grpSpPr>
          <a:xfrm>
            <a:off x="921564" y="2053957"/>
            <a:ext cx="3020022" cy="454328"/>
            <a:chOff x="2892460" y="2776537"/>
            <a:chExt cx="3639675" cy="454328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DAB7F45-F802-4F75-9E8F-6B03A3021FB4}"/>
                </a:ext>
              </a:extLst>
            </p:cNvPr>
            <p:cNvGrpSpPr/>
            <p:nvPr/>
          </p:nvGrpSpPr>
          <p:grpSpPr>
            <a:xfrm>
              <a:off x="2892460" y="2776537"/>
              <a:ext cx="543758" cy="454328"/>
              <a:chOff x="4358640" y="844549"/>
              <a:chExt cx="725011" cy="605770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18C768E1-1112-490D-9D13-D57E23819BA2}"/>
                  </a:ext>
                </a:extLst>
              </p:cNvPr>
              <p:cNvSpPr/>
              <p:nvPr/>
            </p:nvSpPr>
            <p:spPr>
              <a:xfrm>
                <a:off x="4358640" y="844549"/>
                <a:ext cx="725011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A81778A-3A05-4D09-A65A-ECCF266087B0}"/>
                  </a:ext>
                </a:extLst>
              </p:cNvPr>
              <p:cNvSpPr txBox="1"/>
              <p:nvPr/>
            </p:nvSpPr>
            <p:spPr>
              <a:xfrm>
                <a:off x="4501744" y="927100"/>
                <a:ext cx="521511" cy="52321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2550" b="1">
                    <a:latin typeface="Futura PT Heavy" panose="020B0802020204020303" pitchFamily="34" charset="0"/>
                  </a:rPr>
                  <a:t>03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D202FBA-1855-4291-8F3D-D382BE959925}"/>
                </a:ext>
              </a:extLst>
            </p:cNvPr>
            <p:cNvSpPr txBox="1"/>
            <p:nvPr/>
          </p:nvSpPr>
          <p:spPr>
            <a:xfrm>
              <a:off x="3831785" y="2882709"/>
              <a:ext cx="2700350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b="1" dirty="0">
                  <a:solidFill>
                    <a:srgbClr val="33383F"/>
                  </a:solidFill>
                  <a:ea typeface="+mn-lt"/>
                  <a:cs typeface="+mn-lt"/>
                </a:rPr>
                <a:t>The Huh?</a:t>
              </a:r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FC5F9AD-0605-F528-46F5-7445EF2AD707}"/>
              </a:ext>
            </a:extLst>
          </p:cNvPr>
          <p:cNvGrpSpPr/>
          <p:nvPr/>
        </p:nvGrpSpPr>
        <p:grpSpPr>
          <a:xfrm>
            <a:off x="990149" y="2735659"/>
            <a:ext cx="3372410" cy="295361"/>
            <a:chOff x="2975118" y="2838445"/>
            <a:chExt cx="4064366" cy="41304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861FED1-2840-001D-1126-2EF4D26EC9A9}"/>
                </a:ext>
              </a:extLst>
            </p:cNvPr>
            <p:cNvSpPr txBox="1"/>
            <p:nvPr/>
          </p:nvSpPr>
          <p:spPr>
            <a:xfrm>
              <a:off x="2975118" y="2838445"/>
              <a:ext cx="440477" cy="39241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en-US" sz="2550" b="1">
                  <a:latin typeface="Futura PT Heavy"/>
                </a:rPr>
                <a:t>04</a:t>
              </a:r>
              <a:endParaRPr lang="en-US" sz="2550" b="1">
                <a:latin typeface="Futura PT Heavy" panose="020B0802020204020303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BB607B0-53E1-577B-D266-9487E991F55E}"/>
                </a:ext>
              </a:extLst>
            </p:cNvPr>
            <p:cNvSpPr txBox="1"/>
            <p:nvPr/>
          </p:nvSpPr>
          <p:spPr>
            <a:xfrm>
              <a:off x="3831784" y="2864123"/>
              <a:ext cx="3207700" cy="38736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b="1" dirty="0">
                  <a:solidFill>
                    <a:srgbClr val="33383F"/>
                  </a:solidFill>
                  <a:ea typeface="+mn-lt"/>
                  <a:cs typeface="+mn-lt"/>
                </a:rPr>
                <a:t>The Why</a:t>
              </a:r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3B1CBBC1-9AE3-4CEA-20C3-E733CFADBEF8}"/>
              </a:ext>
            </a:extLst>
          </p:cNvPr>
          <p:cNvSpPr txBox="1"/>
          <p:nvPr/>
        </p:nvSpPr>
        <p:spPr>
          <a:xfrm>
            <a:off x="1701881" y="3366148"/>
            <a:ext cx="224713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b="1" dirty="0">
                <a:solidFill>
                  <a:srgbClr val="33383F"/>
                </a:solidFill>
                <a:ea typeface="+mn-lt"/>
                <a:cs typeface="+mn-lt"/>
              </a:rPr>
              <a:t>The “Oh Cool!”</a:t>
            </a:r>
            <a:endParaRPr lang="en-US" dirty="0"/>
          </a:p>
          <a:p>
            <a:endParaRPr lang="en-US" b="1" dirty="0">
              <a:solidFill>
                <a:srgbClr val="33383F"/>
              </a:solidFill>
              <a:latin typeface="Futura PT Heavy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73CFDD6-631E-6ED2-D9AB-8F7B14EBBCAD}"/>
              </a:ext>
            </a:extLst>
          </p:cNvPr>
          <p:cNvSpPr/>
          <p:nvPr/>
        </p:nvSpPr>
        <p:spPr>
          <a:xfrm>
            <a:off x="922005" y="2701629"/>
            <a:ext cx="432492" cy="34289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135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502DD0D8-6E96-D6DE-2C4F-6D0145792103}"/>
              </a:ext>
            </a:extLst>
          </p:cNvPr>
          <p:cNvSpPr/>
          <p:nvPr/>
        </p:nvSpPr>
        <p:spPr>
          <a:xfrm>
            <a:off x="922005" y="3330722"/>
            <a:ext cx="432492" cy="3428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sz="135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B416016-1952-39E8-12F7-B3F319D1FA5C}"/>
              </a:ext>
            </a:extLst>
          </p:cNvPr>
          <p:cNvSpPr txBox="1"/>
          <p:nvPr/>
        </p:nvSpPr>
        <p:spPr>
          <a:xfrm>
            <a:off x="991921" y="3348804"/>
            <a:ext cx="365485" cy="39241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en-US" sz="2550" b="1">
                <a:latin typeface="Futura PT Heavy"/>
              </a:rPr>
              <a:t>05</a:t>
            </a:r>
            <a:endParaRPr lang="en-US" sz="2550" b="1">
              <a:latin typeface="Futura PT Heavy" panose="020B08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07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2E4E1-8279-E8A5-A763-C3482E172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7217ED10-ADD5-F644-8C45-A9FF60D53D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600" y="888802"/>
            <a:ext cx="8653067" cy="485775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Use Cases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7282E1-00B7-1FEE-E61D-7D878C0BE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Why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03982E-87C1-8D5D-AFC3-DB7D43E5289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228600" y="1374577"/>
            <a:ext cx="8645236" cy="2976761"/>
          </a:xfrm>
        </p:spPr>
        <p:txBody>
          <a:bodyPr>
            <a:noAutofit/>
          </a:bodyPr>
          <a:lstStyle/>
          <a:p>
            <a:r>
              <a:rPr lang="en-US" sz="1200" b="1" dirty="0"/>
              <a:t>Object Detection</a:t>
            </a:r>
            <a:endParaRPr lang="en-US" sz="1200" dirty="0"/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Autonomous Vehicles:</a:t>
            </a:r>
            <a:r>
              <a:rPr lang="en-US" sz="1200" dirty="0"/>
              <a:t> Detecting pedestrians, vehicles, and traffic signs for safe navigation.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Surveillance Systems:</a:t>
            </a:r>
            <a:r>
              <a:rPr lang="en-US" sz="1200" dirty="0"/>
              <a:t> Identifying and tracking objects of interest (e.g., suspicious activity, missing persons).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Retail:</a:t>
            </a:r>
            <a:r>
              <a:rPr lang="en-US" sz="1200" dirty="0"/>
              <a:t> Analyzing customer behavior in stores (e.g., identifying product interactions, counting customers) to optimize store layout and marketing strategies.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Agriculture:</a:t>
            </a:r>
            <a:r>
              <a:rPr lang="en-US" sz="1200" dirty="0"/>
              <a:t> Monitoring crop health, detecting pests and diseases in plants.</a:t>
            </a:r>
          </a:p>
          <a:p>
            <a:pPr marL="0" indent="0"/>
            <a:r>
              <a:rPr lang="en-US" sz="1200" b="1" dirty="0"/>
              <a:t>Project Manager/Business Analyst Perspective:</a:t>
            </a:r>
            <a:endParaRPr lang="en-US" sz="1200" dirty="0"/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Enhanced Safety:</a:t>
            </a:r>
            <a:r>
              <a:rPr lang="en-US" sz="1200" dirty="0"/>
              <a:t> Improve safety in various applications (e.g., autonomous vehicles, industrial settings).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Improved Efficiency:</a:t>
            </a:r>
            <a:r>
              <a:rPr lang="en-US" sz="1200" dirty="0"/>
              <a:t> Automate tasks that require visual inspection and object identification.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Data-Driven Decision Making:</a:t>
            </a:r>
            <a:r>
              <a:rPr lang="en-US" sz="1200" dirty="0"/>
              <a:t> Gain valuable insights from visual data to optimize business processes and improve operational efficiency.</a:t>
            </a:r>
          </a:p>
        </p:txBody>
      </p:sp>
    </p:spTree>
    <p:extLst>
      <p:ext uri="{BB962C8B-B14F-4D97-AF65-F5344CB8AC3E}">
        <p14:creationId xmlns:p14="http://schemas.microsoft.com/office/powerpoint/2010/main" val="3664234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33DE6-8266-62C0-84A6-0CBCEF709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4A174-420F-2151-A4A4-7EECE050C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>
                <a:cs typeface="FUTURA MEDIUM"/>
              </a:rPr>
              <a:t>The “Oh Cool!”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D0F699D-77FE-52FC-F21A-1F1C3F822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1347" y="2929471"/>
            <a:ext cx="338180" cy="38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015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592A8D-7755-14A1-3672-5B97DA083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2361E-D0DF-ED84-3FE1-58C29FAB6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What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2C423B-3AC2-EC04-477B-7CCF64576919}"/>
              </a:ext>
            </a:extLst>
          </p:cNvPr>
          <p:cNvSpPr txBox="1"/>
          <p:nvPr/>
        </p:nvSpPr>
        <p:spPr>
          <a:xfrm>
            <a:off x="2341418" y="1350818"/>
            <a:ext cx="425635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 to give it a try!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https://revachat.azurewebsites.net</a:t>
            </a:r>
            <a:endParaRPr lang="en-US" dirty="0"/>
          </a:p>
          <a:p>
            <a:endParaRPr lang="en-US" dirty="0"/>
          </a:p>
          <a:p>
            <a:r>
              <a:rPr lang="en-US" dirty="0"/>
              <a:t>“Vision” page in the navbar</a:t>
            </a:r>
          </a:p>
          <a:p>
            <a:endParaRPr lang="en-US" dirty="0"/>
          </a:p>
          <a:p>
            <a:r>
              <a:rPr lang="en-US" dirty="0"/>
              <a:t>250121AIUpskill</a:t>
            </a:r>
          </a:p>
          <a:p>
            <a:endParaRPr lang="en-US" dirty="0"/>
          </a:p>
          <a:p>
            <a:r>
              <a:rPr lang="en-US" dirty="0"/>
              <a:t>Limited to .</a:t>
            </a:r>
            <a:r>
              <a:rPr lang="en-US" dirty="0" err="1"/>
              <a:t>png</a:t>
            </a:r>
            <a:r>
              <a:rPr lang="en-US" dirty="0"/>
              <a:t>, .jpg, .jpeg, and .gif format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EC17A5AA-2768-1D9A-719B-57530FB3CBE3}"/>
                  </a:ext>
                </a:extLst>
              </p14:cNvPr>
              <p14:cNvContentPartPr/>
              <p14:nvPr/>
            </p14:nvContentPartPr>
            <p14:xfrm>
              <a:off x="3432600" y="3841200"/>
              <a:ext cx="2234880" cy="8892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EC17A5AA-2768-1D9A-719B-57530FB3CBE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3240" y="3831840"/>
                <a:ext cx="2253600" cy="10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86712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8399E-17D7-F6BC-CCA5-133C156D3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FUTURA MEDIUM"/>
              </a:rPr>
              <a:t>Thank You!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003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E0F4D-47BB-584F-8148-CEEF4AE6D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>
                <a:cs typeface="FUTURA MEDIUM"/>
              </a:rPr>
              <a:t>The What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5355144-DEB7-9F40-811B-307E8F83B9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1347" y="2929471"/>
            <a:ext cx="338180" cy="38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003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ED3DFDF2-EEBE-A206-1D61-60C70C6284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600" y="1200150"/>
            <a:ext cx="4210050" cy="485775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 Human Image Processing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1EE6B22-851A-EDDC-BFFB-2DFEC3B9D61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705350" y="1200150"/>
            <a:ext cx="4210050" cy="485775"/>
          </a:xfrm>
        </p:spPr>
        <p:txBody>
          <a:bodyPr/>
          <a:lstStyle/>
          <a:p>
            <a:r>
              <a:rPr lang="en-US" dirty="0">
                <a:latin typeface="Futura PT Bold"/>
                <a:cs typeface="Arial"/>
              </a:rPr>
              <a:t>Computer Image Processing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BCF9D-0B7B-9AB3-1EFC-ABE372BE04F9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709160" y="1685926"/>
            <a:ext cx="4206240" cy="2665412"/>
          </a:xfrm>
        </p:spPr>
        <p:txBody>
          <a:bodyPr vert="horz" lIns="0" tIns="0" rIns="0" bIns="0" rtlCol="0" anchor="t">
            <a:normAutofit/>
          </a:bodyPr>
          <a:lstStyle/>
          <a:p>
            <a:pPr marL="260350" lvl="1" indent="0">
              <a:buNone/>
            </a:pPr>
            <a:r>
              <a:rPr lang="en-US" sz="1600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A1F15E-A89D-FB2A-8678-48E813D97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What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A782CC-E0DF-D0C2-9F24-3A97C643B07E}"/>
              </a:ext>
            </a:extLst>
          </p:cNvPr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7C6EB09-9DB7-D372-0302-71B1A29BDD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304799" y="1735715"/>
            <a:ext cx="2143125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Visual Centers of the Brain | The VisionHelp Blog">
            <a:extLst>
              <a:ext uri="{FF2B5EF4-FFF2-40B4-BE49-F238E27FC236}">
                <a16:creationId xmlns:a16="http://schemas.microsoft.com/office/drawing/2014/main" id="{91DAB74F-472C-610F-4510-3E19ED220A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3436" y="2189299"/>
            <a:ext cx="2440132" cy="2000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FA8B34-CD7E-18DE-553C-E0EA6FDD00E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7349"/>
          <a:stretch/>
        </p:blipFill>
        <p:spPr>
          <a:xfrm>
            <a:off x="4759036" y="1716529"/>
            <a:ext cx="2604655" cy="1791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D36516-4AC8-FC31-5617-1AB9FDC1D3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3492" y="1716529"/>
            <a:ext cx="1745709" cy="1954680"/>
          </a:xfrm>
          <a:prstGeom prst="rect">
            <a:avLst/>
          </a:prstGeom>
        </p:spPr>
      </p:pic>
      <p:pic>
        <p:nvPicPr>
          <p:cNvPr id="1032" name="Picture 8" descr="openai&quot; Icon - Download for free – Iconduck">
            <a:extLst>
              <a:ext uri="{FF2B5EF4-FFF2-40B4-BE49-F238E27FC236}">
                <a16:creationId xmlns:a16="http://schemas.microsoft.com/office/drawing/2014/main" id="{C555A148-6CE8-12AB-CA4F-BC7B0B96A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624" y="3103490"/>
            <a:ext cx="1231287" cy="124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A8EEDE-0B5E-DE21-C865-3CFF4ADFCB1C}"/>
              </a:ext>
            </a:extLst>
          </p:cNvPr>
          <p:cNvSpPr txBox="1"/>
          <p:nvPr/>
        </p:nvSpPr>
        <p:spPr>
          <a:xfrm>
            <a:off x="6636327" y="3872345"/>
            <a:ext cx="1954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“Looks like a tree!”</a:t>
            </a:r>
          </a:p>
        </p:txBody>
      </p:sp>
    </p:spTree>
    <p:extLst>
      <p:ext uri="{BB962C8B-B14F-4D97-AF65-F5344CB8AC3E}">
        <p14:creationId xmlns:p14="http://schemas.microsoft.com/office/powerpoint/2010/main" val="972576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F922F-E4A0-D218-592A-7529805F6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86095-4B8A-3F87-87E5-5205B3545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>
                <a:cs typeface="FUTURA MEDIUM"/>
              </a:rPr>
              <a:t>The How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6D00FA6-748D-BE72-9E30-041C6CFAE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1347" y="2929471"/>
            <a:ext cx="338180" cy="38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49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9541EB-3F0D-EE51-CF7E-920A6A12B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DC8F8-BE10-779B-F759-3D803B399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How</a:t>
            </a:r>
            <a:endParaRPr lang="en-US" sz="1400" dirty="0">
              <a:latin typeface="Arial"/>
              <a:cs typeface="Arial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8CD970F-44FD-C91D-E082-992D4BF76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" y="634604"/>
            <a:ext cx="7810500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277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75368-C0F6-D487-170A-BADD48C4A9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8B3A4-534F-C87D-B691-2E60DAD1D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How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B245AA-33ED-3F9F-83F3-939E76F6C1CB}"/>
              </a:ext>
            </a:extLst>
          </p:cNvPr>
          <p:cNvSpPr txBox="1"/>
          <p:nvPr/>
        </p:nvSpPr>
        <p:spPr>
          <a:xfrm>
            <a:off x="457200" y="693897"/>
            <a:ext cx="2500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Understand the image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3D0A59F-6AF1-BD1B-2D70-2E4ABCC5B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0" y="2449353"/>
            <a:ext cx="5715000" cy="200025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8AED53B-2059-0D08-CF54-B105D5C65C2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72000" y="0"/>
            <a:ext cx="45720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52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EDF7AF-218D-B5E8-DD04-D76A4A219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C3D1D-FF7E-8772-8F0D-73C140010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How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65822F-1F27-F09C-1700-604C5E489D67}"/>
              </a:ext>
            </a:extLst>
          </p:cNvPr>
          <p:cNvSpPr txBox="1"/>
          <p:nvPr/>
        </p:nvSpPr>
        <p:spPr>
          <a:xfrm>
            <a:off x="457200" y="693897"/>
            <a:ext cx="2500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Understand the image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EDBC1E-9A0A-AF4A-625D-27050A4566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0" y="2449353"/>
            <a:ext cx="5715000" cy="200025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7589F79-6776-9D7A-C16C-7279ECE222F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72000" y="0"/>
            <a:ext cx="4572000" cy="3695700"/>
          </a:xfrm>
          <a:prstGeom prst="rect">
            <a:avLst/>
          </a:prstGeom>
        </p:spPr>
      </p:pic>
      <p:sp>
        <p:nvSpPr>
          <p:cNvPr id="3" name="AutoShape 2" descr="Spotfire | Neural Networks Explained: A Look at Functions Applications">
            <a:extLst>
              <a:ext uri="{FF2B5EF4-FFF2-40B4-BE49-F238E27FC236}">
                <a16:creationId xmlns:a16="http://schemas.microsoft.com/office/drawing/2014/main" id="{C533B260-FA9C-E791-E0FE-41DCE125DB0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322" y="1063229"/>
            <a:ext cx="2722419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2. Apply filters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373A27-0439-5294-CF7B-F9D6A5DACF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6837" y="1270940"/>
            <a:ext cx="3362325" cy="136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385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7.40741E-7 L -0.5 0.20494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00" y="102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62E50-052F-E0CB-8FB8-8E309F50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8A75A-7B43-F1CB-BEC6-F4119DA5D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The How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421DF8-D585-8A9B-0ADD-F63CB29A4A77}"/>
              </a:ext>
            </a:extLst>
          </p:cNvPr>
          <p:cNvSpPr txBox="1"/>
          <p:nvPr/>
        </p:nvSpPr>
        <p:spPr>
          <a:xfrm>
            <a:off x="457200" y="693897"/>
            <a:ext cx="2500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Understand the image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71690E6-4144-5705-8609-B91F6544AB5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063229"/>
            <a:ext cx="4572000" cy="3695700"/>
          </a:xfrm>
          <a:prstGeom prst="rect">
            <a:avLst/>
          </a:prstGeom>
        </p:spPr>
      </p:pic>
      <p:sp>
        <p:nvSpPr>
          <p:cNvPr id="3" name="AutoShape 2" descr="Spotfire | Neural Networks Explained: A Look at Functions Applications">
            <a:extLst>
              <a:ext uri="{FF2B5EF4-FFF2-40B4-BE49-F238E27FC236}">
                <a16:creationId xmlns:a16="http://schemas.microsoft.com/office/drawing/2014/main" id="{7CE4E488-F91C-D698-8758-59C63E017C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322" y="1063229"/>
            <a:ext cx="2722419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2. Apply filters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0C33E0-EE9A-2F98-3F07-1D49BC1AB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837" y="1270940"/>
            <a:ext cx="3362325" cy="136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39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v-Theme_Test1">
  <a:themeElements>
    <a:clrScheme name="REVATURe">
      <a:dk1>
        <a:srgbClr val="000000"/>
      </a:dk1>
      <a:lt1>
        <a:srgbClr val="FFFFFF"/>
      </a:lt1>
      <a:dk2>
        <a:srgbClr val="00183C"/>
      </a:dk2>
      <a:lt2>
        <a:srgbClr val="EEECE1"/>
      </a:lt2>
      <a:accent1>
        <a:srgbClr val="FF7014"/>
      </a:accent1>
      <a:accent2>
        <a:srgbClr val="0741CB"/>
      </a:accent2>
      <a:accent3>
        <a:srgbClr val="099C45"/>
      </a:accent3>
      <a:accent4>
        <a:srgbClr val="FFCF00"/>
      </a:accent4>
      <a:accent5>
        <a:srgbClr val="5EBCE1"/>
      </a:accent5>
      <a:accent6>
        <a:srgbClr val="DCFE5F"/>
      </a:accent6>
      <a:hlink>
        <a:srgbClr val="0000FF"/>
      </a:hlink>
      <a:folHlink>
        <a:srgbClr val="0000FF"/>
      </a:folHlink>
    </a:clrScheme>
    <a:fontScheme name="New Template">
      <a:majorFont>
        <a:latin typeface="Degular"/>
        <a:ea typeface=""/>
        <a:cs typeface=""/>
      </a:majorFont>
      <a:minorFont>
        <a:latin typeface="Aperc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v-Theme_Test1" id="{AFA164CF-139C-2A40-9387-D8BAE6B26E1F}" vid="{3C1FED7A-C574-874E-8949-06397D14D7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31E07B3E49A547BE210A474E856EC4" ma:contentTypeVersion="14" ma:contentTypeDescription="Create a new document." ma:contentTypeScope="" ma:versionID="0b879094a9e9af6de11bd0e23945e68b">
  <xsd:schema xmlns:xsd="http://www.w3.org/2001/XMLSchema" xmlns:xs="http://www.w3.org/2001/XMLSchema" xmlns:p="http://schemas.microsoft.com/office/2006/metadata/properties" xmlns:ns2="937ce7f7-54fc-4b8f-9f6d-319018edbfdc" xmlns:ns3="79a5bbf3-99bf-47c0-b4a7-2a42861e66bd" targetNamespace="http://schemas.microsoft.com/office/2006/metadata/properties" ma:root="true" ma:fieldsID="1ecbe849bf64548f7ce5b643a70bfe25" ns2:_="" ns3:_="">
    <xsd:import namespace="937ce7f7-54fc-4b8f-9f6d-319018edbfdc"/>
    <xsd:import namespace="79a5bbf3-99bf-47c0-b4a7-2a42861e66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INSTRUCT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7ce7f7-54fc-4b8f-9f6d-319018edbf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INSTRUCTIONS" ma:index="14" nillable="true" ma:displayName="INSTRUCTIONS" ma:format="Dropdown" ma:internalName="INSTRUCTIONS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7c4358da-3780-45bf-91e2-d742a5320e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a5bbf3-99bf-47c0-b4a7-2a42861e66bd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5a9f874c-36ee-485c-897b-8b804f37aad7}" ma:internalName="TaxCatchAll" ma:showField="CatchAllData" ma:web="79a5bbf3-99bf-47c0-b4a7-2a42861e66b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37ce7f7-54fc-4b8f-9f6d-319018edbfdc">
      <Terms xmlns="http://schemas.microsoft.com/office/infopath/2007/PartnerControls"/>
    </lcf76f155ced4ddcb4097134ff3c332f>
    <INSTRUCTIONS xmlns="937ce7f7-54fc-4b8f-9f6d-319018edbfdc" xsi:nil="true"/>
    <TaxCatchAll xmlns="79a5bbf3-99bf-47c0-b4a7-2a42861e66bd" xsi:nil="true"/>
    <SharedWithUsers xmlns="79a5bbf3-99bf-47c0-b4a7-2a42861e66bd">
      <UserInfo>
        <DisplayName>Julie Seals</DisplayName>
        <AccountId>99</AccountId>
        <AccountType/>
      </UserInfo>
      <UserInfo>
        <DisplayName>Kaitlyn Orama</DisplayName>
        <AccountId>216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8642B9D2-EC31-4B83-A767-9DA8EC9461C6}">
  <ds:schemaRefs>
    <ds:schemaRef ds:uri="79a5bbf3-99bf-47c0-b4a7-2a42861e66bd"/>
    <ds:schemaRef ds:uri="937ce7f7-54fc-4b8f-9f6d-319018edbfd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4CA2243-931A-4EF4-9FA1-4079A51C626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5E47A5D-D334-4C74-864A-75C10757119E}">
  <ds:schemaRefs>
    <ds:schemaRef ds:uri="79a5bbf3-99bf-47c0-b4a7-2a42861e66bd"/>
    <ds:schemaRef ds:uri="937ce7f7-54fc-4b8f-9f6d-319018edbfd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804</TotalTime>
  <Words>760</Words>
  <Application>Microsoft Office PowerPoint</Application>
  <PresentationFormat>On-screen Show (16:9)</PresentationFormat>
  <Paragraphs>120</Paragraphs>
  <Slides>23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6" baseType="lpstr">
      <vt:lpstr>Apercu (Body)</vt:lpstr>
      <vt:lpstr>Arial</vt:lpstr>
      <vt:lpstr>Calibri</vt:lpstr>
      <vt:lpstr>Century Gothic</vt:lpstr>
      <vt:lpstr>Courier New</vt:lpstr>
      <vt:lpstr>FUTURA MEDIUM</vt:lpstr>
      <vt:lpstr>FUTURA MEDIUM</vt:lpstr>
      <vt:lpstr>Futura PT Bold</vt:lpstr>
      <vt:lpstr>Futura PT Heavy</vt:lpstr>
      <vt:lpstr>Futura PT Light</vt:lpstr>
      <vt:lpstr>Futura PT Medium</vt:lpstr>
      <vt:lpstr>Wingdings</vt:lpstr>
      <vt:lpstr>Rev-Theme_Test1</vt:lpstr>
      <vt:lpstr>Computer Vision</vt:lpstr>
      <vt:lpstr>Agenda</vt:lpstr>
      <vt:lpstr>The What</vt:lpstr>
      <vt:lpstr>The What</vt:lpstr>
      <vt:lpstr>The How</vt:lpstr>
      <vt:lpstr>The How</vt:lpstr>
      <vt:lpstr>The How</vt:lpstr>
      <vt:lpstr>The How</vt:lpstr>
      <vt:lpstr>The How</vt:lpstr>
      <vt:lpstr>The How</vt:lpstr>
      <vt:lpstr>The How</vt:lpstr>
      <vt:lpstr>The How</vt:lpstr>
      <vt:lpstr>The How</vt:lpstr>
      <vt:lpstr>The Huh?</vt:lpstr>
      <vt:lpstr>The Huh?</vt:lpstr>
      <vt:lpstr>The Huh?</vt:lpstr>
      <vt:lpstr>The Why</vt:lpstr>
      <vt:lpstr>The Why</vt:lpstr>
      <vt:lpstr>The Why</vt:lpstr>
      <vt:lpstr>The Why</vt:lpstr>
      <vt:lpstr>The “Oh Cool!”</vt:lpstr>
      <vt:lpstr>The What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Whit McCullough</dc:creator>
  <cp:lastModifiedBy>Richard Hawkins</cp:lastModifiedBy>
  <cp:revision>13</cp:revision>
  <dcterms:created xsi:type="dcterms:W3CDTF">2015-02-17T21:17:56Z</dcterms:created>
  <dcterms:modified xsi:type="dcterms:W3CDTF">2025-01-28T14:23:09Z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0x0101000731E07B3E49A547BE210A474E856EC4</vt:lpwstr>
  </property>
  <property fmtid="{D5CDD505-2E9C-101B-9397-08002B2CF9AE}" pid="3" name="MediaServiceImageTags">
    <vt:lpwstr/>
  </property>
</Properties>
</file>